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4" r:id="rId4"/>
    <p:sldId id="257" r:id="rId6"/>
    <p:sldId id="260" r:id="rId7"/>
    <p:sldId id="261" r:id="rId8"/>
    <p:sldId id="313" r:id="rId9"/>
    <p:sldId id="311" r:id="rId10"/>
    <p:sldId id="270" r:id="rId11"/>
    <p:sldId id="328" r:id="rId12"/>
    <p:sldId id="273" r:id="rId13"/>
    <p:sldId id="329" r:id="rId14"/>
    <p:sldId id="314" r:id="rId15"/>
    <p:sldId id="325" r:id="rId16"/>
    <p:sldId id="321" r:id="rId17"/>
    <p:sldId id="324" r:id="rId18"/>
    <p:sldId id="327" r:id="rId19"/>
    <p:sldId id="326" r:id="rId20"/>
    <p:sldId id="319" r:id="rId21"/>
    <p:sldId id="317" r:id="rId22"/>
    <p:sldId id="330" r:id="rId23"/>
    <p:sldId id="277" r:id="rId24"/>
    <p:sldId id="281" r:id="rId25"/>
    <p:sldId id="282" r:id="rId26"/>
    <p:sldId id="283" r:id="rId27"/>
    <p:sldId id="310" r:id="rId28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user" initials="u" lastIdx="0" clrIdx="0"/>
  <p:cmAuthor id="3" name="dell" initials="d" lastIdx="0" clrIdx="2"/>
  <p:cmAuthor id="4" name="新课标第一网" initials="新" lastIdx="0" clrIdx="0"/>
  <p:cmAuthor id="5" name="kingsoft" initials="k" lastIdx="0" clrIdx="0"/>
  <p:cmAuthor id="6" name="TangFei" initials="T" lastIdx="0" clrIdx="5"/>
  <p:cmAuthor id="7" name="1206988966@qq.com" initials="1" lastIdx="0" clrIdx="2"/>
  <p:cmAuthor id="8" name="姜伟光" initials="姜" lastIdx="0" clrIdx="0"/>
  <p:cmAuthor id="9" name="dongyu" initials="d" lastIdx="0" clrIdx="8"/>
  <p:cmAuthor id="10" name="王子涵" initials="王" lastIdx="0" clrIdx="0"/>
  <p:cmAuthor id="11" name="MyPC" initials="M" lastIdx="0" clrIdx="11"/>
  <p:cmAuthor id="12" name="jinli" initials="j" lastIdx="0" clrIdx="0"/>
  <p:cmAuthor id="13" name="PC" initials="P" lastIdx="0" clrIdx="12"/>
  <p:cmAuthor id="15" name="李丽" initials="李" lastIdx="0" clrIdx="14"/>
  <p:cmAuthor id="16" name="Nicole Li  李倩" initials="N" lastIdx="0" clrIdx="0"/>
  <p:cmAuthor id="75" name="作者" initials="A" lastIdx="0" clrIdx="24"/>
  <p:cmAuthor id="18" name="222" initials="2" lastIdx="0" clrIdx="0"/>
  <p:cmAuthor id="20" name="hanying" initials="h" lastIdx="0" clrIdx="19"/>
  <p:cmAuthor id="76" name="1637354872@qq.com" initials="1" lastIdx="0" clrIdx="25"/>
  <p:cmAuthor id="21" name="Administrator" initials="A" lastIdx="1" clrIdx="2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40" d="100"/>
          <a:sy n="140" d="100"/>
        </p:scale>
        <p:origin x="-120" y="-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51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3559BF-042D-4C25-BC33-D9C100FEB1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8391" y="4738688"/>
            <a:ext cx="2026444" cy="236935"/>
          </a:xfrm>
        </p:spPr>
        <p:txBody>
          <a:bodyPr lIns="68580" tIns="34290" rIns="68580" bIns="34290"/>
          <a:lstStyle/>
          <a:p>
            <a:pPr fontAlgn="auto"/>
            <a:fld id="{760FBDFE-C587-4B4C-A407-44438C67B59E}" type="datetimeFigureOut">
              <a:rPr lang="zh-CN" altLang="en-US" sz="6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87291" y="4738688"/>
            <a:ext cx="2969419" cy="236935"/>
          </a:xfrm>
        </p:spPr>
        <p:txBody>
          <a:bodyPr lIns="68580" tIns="34290" rIns="68580" bIns="34290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57975" y="4738688"/>
            <a:ext cx="2025254" cy="236935"/>
          </a:xfrm>
        </p:spPr>
        <p:txBody>
          <a:bodyPr lIns="68580" tIns="34290" rIns="68580" bIns="34290"/>
          <a:lstStyle/>
          <a:p>
            <a:pPr fontAlgn="auto"/>
            <a:fld id="{49AE70B2-8BF9-45C0-BB95-33D1B9D3A854}" type="slidenum">
              <a:rPr lang="zh-CN" altLang="en-US" sz="600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5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8" rIns="68571" bIns="34288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6245"/>
          </a:xfrm>
          <a:prstGeom prst="rect">
            <a:avLst/>
          </a:prstGeom>
          <a:noFill/>
        </p:spPr>
        <p:txBody>
          <a:bodyPr wrap="square" lIns="68571" tIns="34288" rIns="68571" bIns="34288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46" y="92393"/>
            <a:ext cx="1356836" cy="54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2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97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9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825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56000"/>
        </a:spcBef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8" Type="http://schemas.openxmlformats.org/officeDocument/2006/relationships/image" Target="../media/image5.png"/><Relationship Id="rId7" Type="http://schemas.openxmlformats.org/officeDocument/2006/relationships/tags" Target="../tags/tag39.xml"/><Relationship Id="rId6" Type="http://schemas.openxmlformats.org/officeDocument/2006/relationships/image" Target="../media/image4.png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0" Type="http://schemas.openxmlformats.org/officeDocument/2006/relationships/slideLayout" Target="../slideLayouts/slideLayout3.xml"/><Relationship Id="rId2" Type="http://schemas.openxmlformats.org/officeDocument/2006/relationships/tags" Target="../tags/tag78.xml"/><Relationship Id="rId19" Type="http://schemas.openxmlformats.org/officeDocument/2006/relationships/tags" Target="../tags/tag94.xml"/><Relationship Id="rId18" Type="http://schemas.openxmlformats.org/officeDocument/2006/relationships/tags" Target="../tags/tag93.xml"/><Relationship Id="rId17" Type="http://schemas.openxmlformats.org/officeDocument/2006/relationships/tags" Target="../tags/tag92.xml"/><Relationship Id="rId16" Type="http://schemas.openxmlformats.org/officeDocument/2006/relationships/image" Target="../media/image20.png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tags" Target="../tags/tag89.xml"/><Relationship Id="rId12" Type="http://schemas.openxmlformats.org/officeDocument/2006/relationships/tags" Target="../tags/tag88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tags" Target="../tags/tag7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image" Target="../media/image21.png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95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2.jpeg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tags" Target="../tags/tag10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6.jpeg"/><Relationship Id="rId3" Type="http://schemas.openxmlformats.org/officeDocument/2006/relationships/image" Target="../media/image25.png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tags" Target="../tags/tag112.xml"/><Relationship Id="rId4" Type="http://schemas.openxmlformats.org/officeDocument/2006/relationships/image" Target="../media/image27.jpeg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124.xml"/><Relationship Id="rId6" Type="http://schemas.openxmlformats.org/officeDocument/2006/relationships/image" Target="../media/image14.png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image" Target="../media/image13.png"/><Relationship Id="rId1" Type="http://schemas.openxmlformats.org/officeDocument/2006/relationships/tags" Target="../tags/tag120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8.xml"/><Relationship Id="rId4" Type="http://schemas.openxmlformats.org/officeDocument/2006/relationships/image" Target="../media/image14.png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7" Type="http://schemas.openxmlformats.org/officeDocument/2006/relationships/slideLayout" Target="../slideLayouts/slideLayout3.xml"/><Relationship Id="rId16" Type="http://schemas.openxmlformats.org/officeDocument/2006/relationships/tags" Target="../tags/tag144.xml"/><Relationship Id="rId15" Type="http://schemas.openxmlformats.org/officeDocument/2006/relationships/tags" Target="../tags/tag143.xml"/><Relationship Id="rId14" Type="http://schemas.openxmlformats.org/officeDocument/2006/relationships/tags" Target="../tags/tag142.xml"/><Relationship Id="rId13" Type="http://schemas.openxmlformats.org/officeDocument/2006/relationships/tags" Target="../tags/tag141.xml"/><Relationship Id="rId12" Type="http://schemas.openxmlformats.org/officeDocument/2006/relationships/tags" Target="../tags/tag140.xml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tags" Target="../tags/tag1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3.xml"/><Relationship Id="rId2" Type="http://schemas.openxmlformats.org/officeDocument/2006/relationships/image" Target="../media/image9.jpeg"/><Relationship Id="rId1" Type="http://schemas.openxmlformats.org/officeDocument/2006/relationships/tags" Target="../tags/tag4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image" Target="../media/image10.png"/><Relationship Id="rId7" Type="http://schemas.openxmlformats.org/officeDocument/2006/relationships/tags" Target="../tags/tag49.xml"/><Relationship Id="rId6" Type="http://schemas.openxmlformats.org/officeDocument/2006/relationships/image" Target="../media/image6.jpeg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3.xml"/><Relationship Id="rId4" Type="http://schemas.openxmlformats.org/officeDocument/2006/relationships/image" Target="../media/image12.jpeg"/><Relationship Id="rId3" Type="http://schemas.openxmlformats.org/officeDocument/2006/relationships/tags" Target="../tags/tag52.xml"/><Relationship Id="rId2" Type="http://schemas.openxmlformats.org/officeDocument/2006/relationships/image" Target="../media/image11.jpeg"/><Relationship Id="rId1" Type="http://schemas.openxmlformats.org/officeDocument/2006/relationships/tags" Target="../tags/tag5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image" Target="../media/image13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62.xml"/><Relationship Id="rId10" Type="http://schemas.openxmlformats.org/officeDocument/2006/relationships/image" Target="../media/image14.png"/><Relationship Id="rId1" Type="http://schemas.openxmlformats.org/officeDocument/2006/relationships/tags" Target="../tags/tag5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14.png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0" Type="http://schemas.openxmlformats.org/officeDocument/2006/relationships/slideLayout" Target="../slideLayouts/slideLayout4.xml"/><Relationship Id="rId1" Type="http://schemas.openxmlformats.org/officeDocument/2006/relationships/tags" Target="../tags/tag6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microsoft.com/office/2007/relationships/hdphoto" Target="../media/image17.wdp"/><Relationship Id="rId7" Type="http://schemas.openxmlformats.org/officeDocument/2006/relationships/image" Target="../media/image16.png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15.png"/><Relationship Id="rId2" Type="http://schemas.openxmlformats.org/officeDocument/2006/relationships/tags" Target="../tags/tag72.xml"/><Relationship Id="rId12" Type="http://schemas.openxmlformats.org/officeDocument/2006/relationships/slideLayout" Target="../slideLayouts/slideLayout3.xml"/><Relationship Id="rId11" Type="http://schemas.microsoft.com/office/2007/relationships/hdphoto" Target="../media/image19.wdp"/><Relationship Id="rId10" Type="http://schemas.openxmlformats.org/officeDocument/2006/relationships/image" Target="../media/image18.png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2"/>
          <p:cNvSpPr/>
          <p:nvPr>
            <p:custDataLst>
              <p:tags r:id="rId1"/>
            </p:custDataLst>
          </p:nvPr>
        </p:nvSpPr>
        <p:spPr>
          <a:xfrm>
            <a:off x="719138" y="802005"/>
            <a:ext cx="7705725" cy="2232422"/>
          </a:xfrm>
          <a:prstGeom prst="roundRect">
            <a:avLst>
              <a:gd name="adj" fmla="val 7272"/>
            </a:avLst>
          </a:prstGeom>
          <a:solidFill>
            <a:srgbClr val="F0EFEF">
              <a:alpha val="80000"/>
            </a:srgbClr>
          </a:solidFill>
          <a:ln>
            <a:solidFill>
              <a:srgbClr val="F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7" name="文本框 9"/>
          <p:cNvSpPr txBox="1"/>
          <p:nvPr>
            <p:custDataLst>
              <p:tags r:id="rId2"/>
            </p:custDataLst>
          </p:nvPr>
        </p:nvSpPr>
        <p:spPr>
          <a:xfrm>
            <a:off x="857013" y="1659018"/>
            <a:ext cx="7402115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课    人民解放战争的胜利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: 圆角 11"/>
          <p:cNvSpPr/>
          <p:nvPr>
            <p:custDataLst>
              <p:tags r:id="rId3"/>
            </p:custDataLst>
          </p:nvPr>
        </p:nvSpPr>
        <p:spPr>
          <a:xfrm>
            <a:off x="1371600" y="1081802"/>
            <a:ext cx="6400800" cy="416258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第七单元 人民解放战争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: 圆角 8"/>
          <p:cNvSpPr/>
          <p:nvPr>
            <p:custDataLst>
              <p:tags r:id="rId4"/>
            </p:custDataLst>
          </p:nvPr>
        </p:nvSpPr>
        <p:spPr>
          <a:xfrm>
            <a:off x="827485" y="927021"/>
            <a:ext cx="7489031" cy="1982391"/>
          </a:xfrm>
          <a:prstGeom prst="roundRect">
            <a:avLst>
              <a:gd name="adj" fmla="val 7272"/>
            </a:avLst>
          </a:prstGeom>
          <a:noFill/>
          <a:ln>
            <a:solidFill>
              <a:srgbClr val="A09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774043" y="3270171"/>
            <a:ext cx="2131219" cy="16697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5905262" y="3270172"/>
            <a:ext cx="2362047" cy="16709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4" descr="近代土地制度解析 土地私有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43013" y="3255610"/>
            <a:ext cx="2491977" cy="16854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1108" y="2258251"/>
            <a:ext cx="7852924" cy="13988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选择这一进攻方向的原因是什么？这一重大历史事件有何影响？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0089" y="3139328"/>
            <a:ext cx="7747902" cy="13988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可以直接威胁到南京和武汉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4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战场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转移到国民党统治区，揭开了人民解放军战略进攻的序幕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127" y="805992"/>
            <a:ext cx="7950886" cy="9556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材料中的刘邓是谁？“进军中原，对准他的胸膛插上一刀”指哪一重大历史事件？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089" y="1761638"/>
            <a:ext cx="653644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刘伯承、邓小平；千里跃进大别山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表格 5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61291" y="1005876"/>
          <a:ext cx="5368994" cy="3077870"/>
        </p:xfrm>
        <a:graphic>
          <a:graphicData uri="http://schemas.openxmlformats.org/drawingml/2006/table">
            <a:tbl>
              <a:tblPr firstRow="1" firstCol="1" bandRow="1">
                <a:effectLst/>
              </a:tblPr>
              <a:tblGrid>
                <a:gridCol w="1146321"/>
                <a:gridCol w="1366163"/>
                <a:gridCol w="1565492"/>
                <a:gridCol w="1291018"/>
              </a:tblGrid>
              <a:tr h="458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endParaRPr lang="zh-CN" altLang="en-US" sz="1800" b="1" kern="0" dirty="0">
                        <a:solidFill>
                          <a:srgbClr val="1F2DA8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辽沈战役</a:t>
                      </a:r>
                      <a:endParaRPr lang="zh-CN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淮海战役</a:t>
                      </a:r>
                      <a:endParaRPr lang="zh-CN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平津战役</a:t>
                      </a:r>
                      <a:endParaRPr lang="zh-CN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88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时间</a:t>
                      </a:r>
                      <a:endParaRPr lang="zh-CN" altLang="en-US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62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指挥</a:t>
                      </a:r>
                      <a:endParaRPr lang="zh-CN" altLang="en-US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46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kern="0" dirty="0" smtClean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参战</a:t>
                      </a:r>
                      <a:endParaRPr lang="en-US" altLang="zh-CN" sz="1800" b="1" kern="0" dirty="0" smtClean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kern="0" dirty="0" smtClean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部队</a:t>
                      </a:r>
                      <a:endParaRPr lang="zh-CN" altLang="en-US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09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kern="0" dirty="0">
                          <a:solidFill>
                            <a:srgbClr val="0070C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成果</a:t>
                      </a:r>
                      <a:endParaRPr lang="zh-CN" altLang="en-US" sz="1800" b="1" kern="0" dirty="0">
                        <a:solidFill>
                          <a:srgbClr val="0070C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  <a:ea typeface="Segoe Print" panose="02000600000000000000"/>
                          <a:cs typeface="Segoe Print" panose="02000600000000000000"/>
                        </a:defRPr>
                      </a:lvl9pPr>
                    </a:lstStyle>
                    <a:p>
                      <a:pPr algn="l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1800" kern="0" dirty="0">
                        <a:solidFill>
                          <a:sysClr val="windowText" lastClr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 hidden="1"/>
          <p:cNvSpPr/>
          <p:nvPr>
            <p:custDataLst>
              <p:tags r:id="rId2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5" name="文本框 4"/>
          <p:cNvSpPr txBox="1"/>
          <p:nvPr>
            <p:custDataLst>
              <p:tags r:id="rId3"/>
            </p:custDataLst>
          </p:nvPr>
        </p:nvSpPr>
        <p:spPr>
          <a:xfrm>
            <a:off x="4882083" y="2046792"/>
            <a:ext cx="1004354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林彪、</a:t>
            </a:r>
            <a:endParaRPr lang="en-US" altLang="zh-CN" sz="1700" b="1" kern="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罗荣桓</a:t>
            </a:r>
            <a:endParaRPr lang="zh-CN" altLang="en-US" sz="1700" b="1" kern="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6" name="文本框 5"/>
          <p:cNvSpPr txBox="1"/>
          <p:nvPr>
            <p:custDataLst>
              <p:tags r:id="rId4"/>
            </p:custDataLst>
          </p:nvPr>
        </p:nvSpPr>
        <p:spPr>
          <a:xfrm>
            <a:off x="6007537" y="2046792"/>
            <a:ext cx="1490676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刘伯承、陈毅</a:t>
            </a:r>
            <a:endParaRPr lang="en-US" altLang="zh-CN" sz="1700" b="1" kern="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邓小平、粟裕</a:t>
            </a:r>
            <a:endParaRPr lang="zh-CN" altLang="en-US" sz="1700" b="1" kern="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7" name="文本框 6"/>
          <p:cNvSpPr txBox="1"/>
          <p:nvPr>
            <p:custDataLst>
              <p:tags r:id="rId5"/>
            </p:custDataLst>
          </p:nvPr>
        </p:nvSpPr>
        <p:spPr>
          <a:xfrm>
            <a:off x="7564648" y="2046792"/>
            <a:ext cx="1332071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林彪、罗荣桓、聂荣臻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8"/>
          <p:cNvSpPr txBox="1"/>
          <p:nvPr>
            <p:custDataLst>
              <p:tags r:id="rId6"/>
            </p:custDataLst>
          </p:nvPr>
        </p:nvSpPr>
        <p:spPr>
          <a:xfrm>
            <a:off x="4633005" y="2786170"/>
            <a:ext cx="1324928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东北野战军</a:t>
            </a:r>
            <a:endParaRPr lang="zh-CN" altLang="en-US" sz="1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9"/>
          <p:cNvSpPr txBox="1"/>
          <p:nvPr>
            <p:custDataLst>
              <p:tags r:id="rId7"/>
            </p:custDataLst>
          </p:nvPr>
        </p:nvSpPr>
        <p:spPr>
          <a:xfrm>
            <a:off x="6159241" y="2668486"/>
            <a:ext cx="129617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中原</a:t>
            </a:r>
            <a:r>
              <a:rPr lang="zh-CN" altLang="en-US" sz="1700" b="1" kern="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、</a:t>
            </a:r>
            <a:endParaRPr lang="en-US" altLang="zh-CN" sz="1700" b="1" kern="0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700" b="1" kern="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华东</a:t>
            </a:r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野战军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10"/>
          <p:cNvSpPr txBox="1"/>
          <p:nvPr>
            <p:custDataLst>
              <p:tags r:id="rId8"/>
            </p:custDataLst>
          </p:nvPr>
        </p:nvSpPr>
        <p:spPr>
          <a:xfrm>
            <a:off x="7498213" y="2596751"/>
            <a:ext cx="1332071" cy="8540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东北野战军、华北</a:t>
            </a:r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人民解放军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文本框 11"/>
          <p:cNvSpPr txBox="1"/>
          <p:nvPr>
            <p:custDataLst>
              <p:tags r:id="rId9"/>
            </p:custDataLst>
          </p:nvPr>
        </p:nvSpPr>
        <p:spPr>
          <a:xfrm>
            <a:off x="4633006" y="3466345"/>
            <a:ext cx="125343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解放</a:t>
            </a:r>
            <a:r>
              <a:rPr lang="zh-CN" altLang="en-US" sz="1700" b="1" kern="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东北</a:t>
            </a:r>
            <a:endParaRPr lang="en-US" altLang="zh-CN" sz="1700" b="1" kern="0" dirty="0" smtClea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1700" b="1" kern="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全境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文本框 12"/>
          <p:cNvSpPr txBox="1"/>
          <p:nvPr>
            <p:custDataLst>
              <p:tags r:id="rId10"/>
            </p:custDataLst>
          </p:nvPr>
        </p:nvSpPr>
        <p:spPr>
          <a:xfrm>
            <a:off x="5957933" y="3408066"/>
            <a:ext cx="168607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解放长江中下游以北的广大地区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文本框 13"/>
          <p:cNvSpPr txBox="1"/>
          <p:nvPr>
            <p:custDataLst>
              <p:tags r:id="rId11"/>
            </p:custDataLst>
          </p:nvPr>
        </p:nvSpPr>
        <p:spPr>
          <a:xfrm>
            <a:off x="7631084" y="3466345"/>
            <a:ext cx="1199198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华北全境基本解放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文本框 14"/>
          <p:cNvSpPr txBox="1"/>
          <p:nvPr>
            <p:custDataLst>
              <p:tags r:id="rId12"/>
            </p:custDataLst>
          </p:nvPr>
        </p:nvSpPr>
        <p:spPr>
          <a:xfrm>
            <a:off x="4709275" y="1478421"/>
            <a:ext cx="1096523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1948.9</a:t>
            </a:r>
            <a:r>
              <a:rPr lang="en-US" altLang="zh-CN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—1948.</a:t>
            </a:r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11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文本框 15"/>
          <p:cNvSpPr txBox="1"/>
          <p:nvPr>
            <p:custDataLst>
              <p:tags r:id="rId13"/>
            </p:custDataLst>
          </p:nvPr>
        </p:nvSpPr>
        <p:spPr>
          <a:xfrm>
            <a:off x="6159241" y="1478421"/>
            <a:ext cx="129617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1948.11</a:t>
            </a:r>
            <a:r>
              <a:rPr lang="en-US" altLang="zh-CN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—</a:t>
            </a:r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1949.1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文本框 16"/>
          <p:cNvSpPr txBox="1"/>
          <p:nvPr>
            <p:custDataLst>
              <p:tags r:id="rId14"/>
            </p:custDataLst>
          </p:nvPr>
        </p:nvSpPr>
        <p:spPr>
          <a:xfrm>
            <a:off x="7572507" y="1464047"/>
            <a:ext cx="1183481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1948.11</a:t>
            </a:r>
            <a:r>
              <a:rPr lang="en-US" altLang="zh-CN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—</a:t>
            </a:r>
            <a:r>
              <a:rPr lang="en-US" sz="1700" b="1" kern="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1949.1</a:t>
            </a:r>
            <a:endParaRPr lang="zh-CN" altLang="en-US" sz="1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694897" y="4107222"/>
            <a:ext cx="4625279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影响：国民党军队的主力基本被消灭，</a:t>
            </a:r>
            <a:endParaRPr lang="en-US" altLang="zh-CN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大大加速了人民解放战争在全国的胜利。</a:t>
            </a:r>
            <a:endParaRPr lang="zh-CN" altLang="en-US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988" y="849865"/>
            <a:ext cx="2993316" cy="363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文本框 8"/>
          <p:cNvSpPr txBox="1"/>
          <p:nvPr>
            <p:custDataLst>
              <p:tags r:id="rId17"/>
            </p:custDataLst>
          </p:nvPr>
        </p:nvSpPr>
        <p:spPr>
          <a:xfrm>
            <a:off x="1986097" y="1454704"/>
            <a:ext cx="1184432" cy="3462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辽沈战役</a:t>
            </a:r>
            <a:endParaRPr lang="en-US" altLang="zh-CN" sz="1500" b="1" dirty="0"/>
          </a:p>
        </p:txBody>
      </p:sp>
      <p:sp>
        <p:nvSpPr>
          <p:cNvPr id="50" name="文本框 9"/>
          <p:cNvSpPr txBox="1"/>
          <p:nvPr>
            <p:custDataLst>
              <p:tags r:id="rId18"/>
            </p:custDataLst>
          </p:nvPr>
        </p:nvSpPr>
        <p:spPr>
          <a:xfrm>
            <a:off x="1342038" y="1930462"/>
            <a:ext cx="1083216" cy="3462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平津战役</a:t>
            </a:r>
            <a:endParaRPr lang="en-US" altLang="zh-CN" sz="1500" b="1" dirty="0"/>
          </a:p>
        </p:txBody>
      </p:sp>
      <p:sp>
        <p:nvSpPr>
          <p:cNvPr id="51" name="文本框 10"/>
          <p:cNvSpPr txBox="1"/>
          <p:nvPr>
            <p:custDataLst>
              <p:tags r:id="rId19"/>
            </p:custDataLst>
          </p:nvPr>
        </p:nvSpPr>
        <p:spPr>
          <a:xfrm>
            <a:off x="489950" y="3213334"/>
            <a:ext cx="1083995" cy="3462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淮海战役</a:t>
            </a:r>
            <a:endParaRPr lang="en-US" altLang="zh-CN" sz="15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502268" y="224903"/>
            <a:ext cx="439953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军事态势的巨变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三大战役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587283" y="2568217"/>
            <a:ext cx="364426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1948</a:t>
            </a: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年秋国共双方在东北地区的兵力对比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3"/>
            </p:custDataLst>
          </p:nvPr>
        </p:nvGrpSpPr>
        <p:grpSpPr>
          <a:xfrm>
            <a:off x="2382505" y="818466"/>
            <a:ext cx="3075623" cy="1702118"/>
            <a:chOff x="11462" y="2932"/>
            <a:chExt cx="6458" cy="3574"/>
          </a:xfrm>
        </p:grpSpPr>
        <p:pic>
          <p:nvPicPr>
            <p:cNvPr id="10" name="图片 9" descr="屏幕剪辑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2" y="2932"/>
              <a:ext cx="6458" cy="3574"/>
            </a:xfrm>
            <a:prstGeom prst="rect">
              <a:avLst/>
            </a:prstGeom>
          </p:spPr>
        </p:pic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15498" y="3095"/>
              <a:ext cx="1613" cy="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>
                  <a:latin typeface="黑体" panose="02010609060101010101" pitchFamily="49" charset="-122"/>
                  <a:ea typeface="黑体" panose="02010609060101010101" pitchFamily="49" charset="-122"/>
                </a:rPr>
                <a:t>103</a:t>
              </a:r>
              <a:r>
                <a:rPr lang="zh-CN" altLang="en-US" sz="1800" b="1">
                  <a:latin typeface="黑体" panose="02010609060101010101" pitchFamily="49" charset="-122"/>
                  <a:ea typeface="黑体" panose="02010609060101010101" pitchFamily="49" charset="-122"/>
                </a:rPr>
                <a:t>万</a:t>
              </a:r>
              <a:endParaRPr lang="zh-CN" altLang="en-US" sz="1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>
              <p:custDataLst>
                <p:tags r:id="rId7"/>
              </p:custDataLst>
            </p:nvPr>
          </p:nvSpPr>
          <p:spPr>
            <a:xfrm>
              <a:off x="15509" y="5810"/>
              <a:ext cx="1599" cy="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共产党</a:t>
              </a:r>
              <a:endPara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>
              <p:custDataLst>
                <p:tags r:id="rId8"/>
              </p:custDataLst>
            </p:nvPr>
          </p:nvSpPr>
          <p:spPr>
            <a:xfrm>
              <a:off x="12682" y="5790"/>
              <a:ext cx="1599" cy="6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>
                  <a:latin typeface="黑体" panose="02010609060101010101" pitchFamily="49" charset="-122"/>
                  <a:ea typeface="黑体" panose="02010609060101010101" pitchFamily="49" charset="-122"/>
                </a:rPr>
                <a:t>国民党</a:t>
              </a:r>
              <a:endParaRPr lang="zh-CN" altLang="en-US" sz="15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9"/>
              </p:custDataLst>
            </p:nvPr>
          </p:nvSpPr>
          <p:spPr>
            <a:xfrm>
              <a:off x="12594" y="4250"/>
              <a:ext cx="1411" cy="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55</a:t>
              </a:r>
              <a:r>
                <a:rPr lang="zh-CN" altLang="en-US" sz="1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万</a:t>
              </a:r>
              <a:endPara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986914" y="4332590"/>
            <a:ext cx="6635471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我军在东北地区</a:t>
            </a:r>
            <a:r>
              <a:rPr lang="zh-CN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已对国民党军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队</a:t>
            </a:r>
            <a:r>
              <a:rPr lang="zh-CN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形成局部优势。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5009" y="2733207"/>
            <a:ext cx="7527472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材料二：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东北地区97%的土地和86%的人口已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经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解放，土改基本完成，</a:t>
            </a:r>
            <a:r>
              <a:rPr lang="zh-CN" altLang="en-US" sz="1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东北的敌军远离国民党的统治中心，且仅固守长春、沈阳、锦州等几座孤城，几乎得不到其它救援。</a:t>
            </a:r>
            <a:endParaRPr lang="zh-CN" altLang="en-US" sz="1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8579" y="948654"/>
            <a:ext cx="1120824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5009" y="3918959"/>
            <a:ext cx="514532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lang="en-US" altLang="zh-CN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：战略决战为什么选择从东北开始？</a:t>
            </a:r>
            <a:endParaRPr lang="zh-CN" altLang="en-US" sz="21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940619" y="877826"/>
          <a:ext cx="3054730" cy="2424690"/>
        </p:xfrm>
        <a:graphic>
          <a:graphicData uri="http://schemas.openxmlformats.org/drawingml/2006/table">
            <a:tbl>
              <a:tblPr/>
              <a:tblGrid>
                <a:gridCol w="1303020"/>
                <a:gridCol w="1751710"/>
              </a:tblGrid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民  工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543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万人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担  架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30.5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万副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大小车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88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万辆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牲  畜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76.7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万头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船  只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8500</a:t>
                      </a: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艘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3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筹  粮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9.6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亿斤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挑  子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72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20.6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万副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86416" marR="86416" marT="36005" marB="36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45"/>
          <p:cNvSpPr/>
          <p:nvPr>
            <p:custDataLst>
              <p:tags r:id="rId3"/>
            </p:custDataLst>
          </p:nvPr>
        </p:nvSpPr>
        <p:spPr>
          <a:xfrm>
            <a:off x="5043031" y="3387165"/>
            <a:ext cx="2977418" cy="37702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淮海战役人民支前统计表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 descr="https://ss2.baidu.com/6ONYsjip0QIZ8tyhnq/it/u=1933662032,3465139884&amp;fm=170&amp;s=4ACA722356804BE11FA5F8C601&amp;w=409&amp;h=232&amp;img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00" y="983121"/>
            <a:ext cx="2921794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644269" y="2690233"/>
            <a:ext cx="3840767" cy="11281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“淮海战役的胜利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是人民群众用小车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推出来的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!”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陈毅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8589" y="3818427"/>
            <a:ext cx="806115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思考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：据以上材料可知，决定战争胜负的根本因素是什么？</a:t>
            </a:r>
            <a:endParaRPr lang="zh-CN" altLang="en-US" sz="24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82383" y="4261057"/>
            <a:ext cx="5397953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民心向背是决定战争胜负的根本</a:t>
            </a:r>
            <a:r>
              <a:rPr lang="zh-CN" altLang="en-US" sz="24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因素。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30979" y="3781508"/>
            <a:ext cx="5812971" cy="357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思考</a:t>
            </a:r>
            <a:r>
              <a:rPr lang="en-US" altLang="zh-CN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：平津战役中我军为什么争取用和平方式解放北平？</a:t>
            </a:r>
            <a:endParaRPr lang="zh-CN" altLang="en-US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95764" y="4139703"/>
            <a:ext cx="6283400" cy="6898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  <a:buClr>
                <a:srgbClr val="3333FF"/>
              </a:buClr>
            </a:pPr>
            <a:r>
              <a:rPr lang="zh-CN" altLang="en-US" sz="1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有利于保护人民群众的生命财产安全；有利于保护文物；有利于瓦解敌人，为其他国民党将领转向人民一方提供了范例</a:t>
            </a:r>
            <a:r>
              <a:rPr lang="zh-CN" altLang="en-US" sz="1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2" name="Picture 2" descr="https://pics7.baidu.com/feed/622762d0f703918f60fbd4ac5ee2a59058eec491.jpeg?token=08cc1279143a67627fba76f3bb1c71c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2" y="2475051"/>
            <a:ext cx="2605387" cy="157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enhui.whb.cn/u/cms/www/201902/2714375250j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2" y="839109"/>
            <a:ext cx="2605387" cy="163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962016" y="839110"/>
            <a:ext cx="5880770" cy="30608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梁思成绘制的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北平重点文物图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，被挂到了毛泽东指挥平津战役的指挥所墙壁上。在毛泽东的指示下，北平城的全面保护被列为第一项第一级。在攻城的演习训练中，解放军对城内射击目标逐一精确计算，力求勿使炮弹损毁文化古迹。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——《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北平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1949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：危城抉择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材料二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“北平协议在保留面子方面是一个杰作，北平可能就是南京及其他城市的试验品。” 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美联社评论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" name="文本框 6"/>
          <p:cNvSpPr txBox="1"/>
          <p:nvPr>
            <p:custDataLst>
              <p:tags r:id="rId2"/>
            </p:custDataLst>
          </p:nvPr>
        </p:nvSpPr>
        <p:spPr>
          <a:xfrm>
            <a:off x="3451989" y="1779225"/>
            <a:ext cx="5276627" cy="239604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奋勇前进，坚决、彻底、干净、全部地歼灭中国境内一切敢于抵抗的国民党反动派，解放全国人民，保卫中国领土主权的独立和完整。       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——1949年4月21日毛泽东、朱德《向全国进军的命令》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1989" y="1019981"/>
            <a:ext cx="5360766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军事态势的巨变</a:t>
            </a:r>
            <a:r>
              <a:rPr lang="en-US" altLang="zh-CN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渡江战役与南京解放</a:t>
            </a:r>
            <a:endParaRPr lang="zh-CN" altLang="en-US" sz="2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Picture 2" descr="C:\Users\Administrator\Desktop\图片1_副本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26" y="777847"/>
            <a:ext cx="2857500" cy="232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5b0988e595225.cdn.sohucs.com/images/20180929/7e6f637620014ef39b9ad1cccd5ef29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26" y="3098085"/>
            <a:ext cx="2857500" cy="16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3" name="文本框 6"/>
          <p:cNvSpPr txBox="1"/>
          <p:nvPr>
            <p:custDataLst>
              <p:tags r:id="rId2"/>
            </p:custDataLst>
          </p:nvPr>
        </p:nvSpPr>
        <p:spPr>
          <a:xfrm>
            <a:off x="4427465" y="953419"/>
            <a:ext cx="4410636" cy="208178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钟山风雨起苍黄，百万雄师过大江。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虎踞龙盘今胜昔，天翻地覆慨而慷。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宜将剩勇追穷寇，不可沽名学霸王。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天若有情天亦老，人间正道是沧桑。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毛泽东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《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七律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·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人民解放军占领南京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》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 bwMode="auto">
          <a:xfrm>
            <a:off x="1920207" y="3637562"/>
            <a:ext cx="5896052" cy="955646"/>
          </a:xfrm>
          <a:prstGeom prst="rect">
            <a:avLst/>
          </a:prstGeom>
        </p:spPr>
        <p:txBody>
          <a:bodyPr wrap="square" lIns="68580" tIns="34290" rIns="68580" bIns="34290" rtlCol="0" anchor="t">
            <a:spAutoFit/>
          </a:bodyPr>
          <a:lstStyle/>
          <a:p>
            <a:pPr lvl="0" algn="just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宋体" panose="02010600030101010101" pitchFamily="2" charset="-122"/>
              </a:rPr>
              <a:t>结束了国民党在大陆的统治，</a:t>
            </a:r>
            <a:endParaRPr lang="en-US" altLang="zh-CN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  <a:sym typeface="宋体" panose="02010600030101010101" pitchFamily="2" charset="-122"/>
            </a:endParaRPr>
          </a:p>
          <a:p>
            <a:pPr lvl="0" algn="just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宋体" panose="02010600030101010101" pitchFamily="2" charset="-122"/>
              </a:rPr>
              <a:t>宣告了国民党反动统治的</a:t>
            </a:r>
            <a:r>
              <a:rPr lang="zh-CN" altLang="en-US" sz="24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宋体" panose="02010600030101010101" pitchFamily="2" charset="-122"/>
              </a:rPr>
              <a:t>覆灭。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  <a:sym typeface="宋体" panose="02010600030101010101" pitchFamily="2" charset="-122"/>
            </a:endParaRPr>
          </a:p>
        </p:txBody>
      </p:sp>
      <p:pic>
        <p:nvPicPr>
          <p:cNvPr id="5" name="Picture 4" descr="http://5b0988e595225.cdn.sohucs.com/q_70,c_zoom,w_640/images/20191115/fab115a0c6a4484cb51dcd8518a983e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837" y="1098262"/>
            <a:ext cx="2407301" cy="179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 descr="timg (3).jp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37041" y="1098262"/>
            <a:ext cx="1452796" cy="17921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920207" y="3108188"/>
            <a:ext cx="403812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南京的解放有何重要意义？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"/>
          <p:cNvSpPr/>
          <p:nvPr>
            <p:custDataLst>
              <p:tags r:id="rId1"/>
            </p:custDataLst>
          </p:nvPr>
        </p:nvSpPr>
        <p:spPr>
          <a:xfrm>
            <a:off x="3328903" y="1235238"/>
            <a:ext cx="4068128" cy="15611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no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charset="-122"/>
                <a:sym typeface="华文新魏" panose="02010800040101010101" charset="-122"/>
              </a:rPr>
              <a:t>时间：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charset="-122"/>
              <a:sym typeface="华文新魏" panose="0201080004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charset="-122"/>
                <a:sym typeface="华文新魏" panose="02010800040101010101" charset="-122"/>
              </a:rPr>
              <a:t>地点：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charset="-122"/>
              <a:sym typeface="华文新魏" panose="0201080004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charset="-122"/>
                <a:sym typeface="华文新魏" panose="02010800040101010101" charset="-122"/>
              </a:rPr>
              <a:t>内容：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charset="-122"/>
              <a:sym typeface="华文新魏" panose="02010800040101010101" charset="-122"/>
            </a:endParaRPr>
          </a:p>
        </p:txBody>
      </p:sp>
      <p:sp>
        <p:nvSpPr>
          <p:cNvPr id="5" name="文本框 14"/>
          <p:cNvSpPr txBox="1"/>
          <p:nvPr>
            <p:custDataLst>
              <p:tags r:id="rId2"/>
            </p:custDataLst>
          </p:nvPr>
        </p:nvSpPr>
        <p:spPr>
          <a:xfrm>
            <a:off x="4165372" y="1381711"/>
            <a:ext cx="4653972" cy="4371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noAutofit/>
          </a:bodyPr>
          <a:lstStyle/>
          <a:p>
            <a:pPr algn="l">
              <a:defRPr/>
            </a:pPr>
            <a:r>
              <a:rPr lang="en-US" sz="21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1949</a:t>
            </a:r>
            <a:r>
              <a:rPr lang="zh-CN" altLang="en-US" sz="21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年</a:t>
            </a:r>
            <a:r>
              <a:rPr lang="en-US" altLang="zh-CN" sz="21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3</a:t>
            </a:r>
            <a:r>
              <a:rPr lang="zh-CN" altLang="en-US" sz="21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月（</a:t>
            </a:r>
            <a:r>
              <a:rPr lang="zh-CN" altLang="en-US" sz="18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三大战役之后，渡江战役之前）</a:t>
            </a:r>
            <a:endParaRPr lang="zh-CN" altLang="en-US" sz="1800" b="1" noProof="1"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6" name="文本框 15"/>
          <p:cNvSpPr txBox="1"/>
          <p:nvPr>
            <p:custDataLst>
              <p:tags r:id="rId3"/>
            </p:custDataLst>
          </p:nvPr>
        </p:nvSpPr>
        <p:spPr>
          <a:xfrm>
            <a:off x="4243934" y="1927807"/>
            <a:ext cx="1903325" cy="4371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noAutofit/>
          </a:bodyPr>
          <a:lstStyle/>
          <a:p>
            <a:pPr algn="l">
              <a:defRPr/>
            </a:pPr>
            <a:r>
              <a:rPr lang="zh-CN" altLang="en-US" sz="2100" b="1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河北西柏坡</a:t>
            </a:r>
            <a:endParaRPr lang="zh-CN" altLang="en-US" sz="2100" b="1" noProof="1"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7" name="文本框 16"/>
          <p:cNvSpPr txBox="1"/>
          <p:nvPr>
            <p:custDataLst>
              <p:tags r:id="rId4"/>
            </p:custDataLst>
          </p:nvPr>
        </p:nvSpPr>
        <p:spPr>
          <a:xfrm>
            <a:off x="3328903" y="2833759"/>
            <a:ext cx="5633514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党的工作重心由乡村转移到城市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党的奋斗目标是把中国逐渐由落后的农业国转变为先进的工业国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20000"/>
              </a:lnSpc>
              <a:defRPr/>
            </a:pPr>
            <a:r>
              <a:rPr 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提出“两个务必”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4.</a:t>
            </a:r>
            <a:r>
              <a:rPr lang="en-US" altLang="zh-CN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制定党在政治、经济及外交方面的基本政策</a:t>
            </a:r>
            <a:endParaRPr lang="en-US" altLang="zh-CN" sz="2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4098" name="Picture 2" descr="https://nimg.ws.126.net/?url=http%3A%2F%2Fdingyue.ws.126.net%2F2021%2F0601%2Fdbccdcacp00qu0oz000l3d200rg00iog00hx00c6.png&amp;thumbnail=660x2147483647&amp;quality=80&amp;type=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50" y="1927807"/>
            <a:ext cx="2601194" cy="17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28903" y="784834"/>
            <a:ext cx="281835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七届二中全会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hidden="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rcRect l="4521" t="3710" r="4877" b="4097"/>
          <a:stretch>
            <a:fillRect/>
          </a:stretch>
        </p:blipFill>
        <p:spPr>
          <a:xfrm>
            <a:off x="1084521" y="1594884"/>
            <a:ext cx="2256472" cy="2942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文本框 5"/>
          <p:cNvSpPr txBox="1"/>
          <p:nvPr>
            <p:custDataLst>
              <p:tags r:id="rId3"/>
            </p:custDataLst>
          </p:nvPr>
        </p:nvSpPr>
        <p:spPr>
          <a:xfrm>
            <a:off x="276378" y="1535328"/>
            <a:ext cx="8634536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材料一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解放东北是战略反攻的第一步。在毛泽东正确的军事思想指导下，战前就制定了“关门打狗”的战役方针。东北野战军灵活地执行战役方针，坚持英勇作战，这是战役取得伟大胜利的根本保证……在战役中，东北地区动员支前民工183万人，担架13.7万副，筹集和运送粮食1.1亿斤。 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                                  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——邓新功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《三大战役的胜利》</a:t>
            </a:r>
            <a:endParaRPr lang="zh-CN" altLang="en-US" sz="2000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9" name="标题 1"/>
          <p:cNvSpPr txBox="1"/>
          <p:nvPr>
            <p:custDataLst>
              <p:tags r:id="rId4"/>
            </p:custDataLst>
          </p:nvPr>
        </p:nvSpPr>
        <p:spPr>
          <a:xfrm>
            <a:off x="0" y="179785"/>
            <a:ext cx="1771650" cy="515540"/>
          </a:xfrm>
          <a:prstGeom prst="rect">
            <a:avLst/>
          </a:prstGeom>
          <a:solidFill>
            <a:srgbClr val="015668"/>
          </a:solidFill>
          <a:ln w="9525">
            <a:noFill/>
          </a:ln>
        </p:spPr>
        <p:txBody>
          <a:bodyPr lIns="68580" tIns="34290" rIns="68580" bIns="3429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合作探究</a:t>
            </a:r>
            <a:endParaRPr lang="zh-CN" altLang="en-US" sz="27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541860" y="0"/>
            <a:ext cx="1131094" cy="1129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Freeform 188"/>
          <p:cNvSpPr>
            <a:spLocks noEditPoints="1"/>
          </p:cNvSpPr>
          <p:nvPr>
            <p:custDataLst>
              <p:tags r:id="rId7"/>
            </p:custDataLst>
          </p:nvPr>
        </p:nvSpPr>
        <p:spPr>
          <a:xfrm rot="5400000" flipV="1">
            <a:off x="5738814" y="-1784746"/>
            <a:ext cx="34528" cy="5762625"/>
          </a:xfrm>
          <a:custGeom>
            <a:avLst/>
            <a:gdLst/>
            <a:ahLst/>
            <a:cxnLst>
              <a:cxn ang="0">
                <a:pos x="17067" y="4795536"/>
              </a:cxn>
              <a:cxn ang="0">
                <a:pos x="21925" y="3727101"/>
              </a:cxn>
              <a:cxn ang="0">
                <a:pos x="22548" y="3242577"/>
              </a:cxn>
              <a:cxn ang="0">
                <a:pos x="19932" y="1751737"/>
              </a:cxn>
              <a:cxn ang="0">
                <a:pos x="16818" y="5994420"/>
              </a:cxn>
              <a:cxn ang="0">
                <a:pos x="17191" y="5404296"/>
              </a:cxn>
              <a:cxn ang="0">
                <a:pos x="17440" y="4994315"/>
              </a:cxn>
              <a:cxn ang="0">
                <a:pos x="18686" y="4807960"/>
              </a:cxn>
              <a:cxn ang="0">
                <a:pos x="20181" y="6025479"/>
              </a:cxn>
              <a:cxn ang="0">
                <a:pos x="17067" y="5130975"/>
              </a:cxn>
              <a:cxn ang="0">
                <a:pos x="24168" y="4907349"/>
              </a:cxn>
              <a:cxn ang="0">
                <a:pos x="22922" y="3522110"/>
              </a:cxn>
              <a:cxn ang="0">
                <a:pos x="18188" y="7311329"/>
              </a:cxn>
              <a:cxn ang="0">
                <a:pos x="14700" y="6621815"/>
              </a:cxn>
              <a:cxn ang="0">
                <a:pos x="16195" y="4441462"/>
              </a:cxn>
              <a:cxn ang="0">
                <a:pos x="22050" y="3696041"/>
              </a:cxn>
              <a:cxn ang="0">
                <a:pos x="20555" y="2888503"/>
              </a:cxn>
              <a:cxn ang="0">
                <a:pos x="22423" y="4646452"/>
              </a:cxn>
              <a:cxn ang="0">
                <a:pos x="23545" y="5453990"/>
              </a:cxn>
              <a:cxn ang="0">
                <a:pos x="23669" y="6603180"/>
              </a:cxn>
              <a:cxn ang="0">
                <a:pos x="24292" y="6025479"/>
              </a:cxn>
              <a:cxn ang="0">
                <a:pos x="24417" y="5267635"/>
              </a:cxn>
              <a:cxn ang="0">
                <a:pos x="24168" y="7124974"/>
              </a:cxn>
              <a:cxn ang="0">
                <a:pos x="21925" y="4627817"/>
              </a:cxn>
              <a:cxn ang="0">
                <a:pos x="23296" y="5627922"/>
              </a:cxn>
              <a:cxn ang="0">
                <a:pos x="23296" y="5690040"/>
              </a:cxn>
              <a:cxn ang="0">
                <a:pos x="23420" y="5503685"/>
              </a:cxn>
              <a:cxn ang="0">
                <a:pos x="23171" y="5224153"/>
              </a:cxn>
              <a:cxn ang="0">
                <a:pos x="23171" y="5261424"/>
              </a:cxn>
              <a:cxn ang="0">
                <a:pos x="5730" y="223626"/>
              </a:cxn>
              <a:cxn ang="0">
                <a:pos x="8097" y="68330"/>
              </a:cxn>
              <a:cxn ang="0">
                <a:pos x="10963" y="764056"/>
              </a:cxn>
              <a:cxn ang="0">
                <a:pos x="12084" y="1192672"/>
              </a:cxn>
              <a:cxn ang="0">
                <a:pos x="14451" y="3223942"/>
              </a:cxn>
              <a:cxn ang="0">
                <a:pos x="16070" y="5460202"/>
              </a:cxn>
              <a:cxn ang="0">
                <a:pos x="15821" y="6994525"/>
              </a:cxn>
              <a:cxn ang="0">
                <a:pos x="14202" y="7006949"/>
              </a:cxn>
              <a:cxn ang="0">
                <a:pos x="14949" y="6118657"/>
              </a:cxn>
              <a:cxn ang="0">
                <a:pos x="13080" y="7174669"/>
              </a:cxn>
              <a:cxn ang="0">
                <a:pos x="5606" y="7280270"/>
              </a:cxn>
              <a:cxn ang="0">
                <a:pos x="2242" y="6242893"/>
              </a:cxn>
              <a:cxn ang="0">
                <a:pos x="997" y="3602864"/>
              </a:cxn>
              <a:cxn ang="0">
                <a:pos x="747" y="1118130"/>
              </a:cxn>
              <a:cxn ang="0">
                <a:pos x="16070" y="5429143"/>
              </a:cxn>
              <a:cxn ang="0">
                <a:pos x="14575" y="6634239"/>
              </a:cxn>
              <a:cxn ang="0">
                <a:pos x="19932" y="5056433"/>
              </a:cxn>
              <a:cxn ang="0">
                <a:pos x="23918" y="4758265"/>
              </a:cxn>
              <a:cxn ang="0">
                <a:pos x="23918" y="4752053"/>
              </a:cxn>
              <a:cxn ang="0">
                <a:pos x="22548" y="4528427"/>
              </a:cxn>
              <a:cxn ang="0">
                <a:pos x="17939" y="4584334"/>
              </a:cxn>
              <a:cxn ang="0">
                <a:pos x="23420" y="4242683"/>
              </a:cxn>
              <a:cxn ang="0">
                <a:pos x="23420" y="4118446"/>
              </a:cxn>
              <a:cxn ang="0">
                <a:pos x="21178" y="3553169"/>
              </a:cxn>
              <a:cxn ang="0">
                <a:pos x="21676" y="3689830"/>
              </a:cxn>
              <a:cxn ang="0">
                <a:pos x="22174" y="3764372"/>
              </a:cxn>
              <a:cxn ang="0">
                <a:pos x="15696" y="3671194"/>
              </a:cxn>
              <a:cxn ang="0">
                <a:pos x="21178" y="3205306"/>
              </a:cxn>
              <a:cxn ang="0">
                <a:pos x="21427" y="2975469"/>
              </a:cxn>
              <a:cxn ang="0">
                <a:pos x="20679" y="2956833"/>
              </a:cxn>
              <a:cxn ang="0">
                <a:pos x="22299" y="2838808"/>
              </a:cxn>
              <a:cxn ang="0">
                <a:pos x="20057" y="2403980"/>
              </a:cxn>
              <a:cxn ang="0">
                <a:pos x="13205" y="1807644"/>
              </a:cxn>
              <a:cxn ang="0">
                <a:pos x="21178" y="3323331"/>
              </a:cxn>
            </a:cxnLst>
            <a:rect l="l" t="t" r="r" b="b"/>
            <a:pathLst>
              <a:path w="367" h="1237">
                <a:moveTo>
                  <a:pt x="127" y="1235"/>
                </a:moveTo>
                <a:cubicBezTo>
                  <a:pt x="128" y="1234"/>
                  <a:pt x="129" y="1233"/>
                  <a:pt x="130" y="1233"/>
                </a:cubicBezTo>
                <a:cubicBezTo>
                  <a:pt x="131" y="1235"/>
                  <a:pt x="131" y="1236"/>
                  <a:pt x="129" y="1237"/>
                </a:cubicBezTo>
                <a:cubicBezTo>
                  <a:pt x="128" y="1237"/>
                  <a:pt x="127" y="1236"/>
                  <a:pt x="127" y="1235"/>
                </a:cubicBezTo>
                <a:close/>
                <a:moveTo>
                  <a:pt x="114" y="1175"/>
                </a:moveTo>
                <a:cubicBezTo>
                  <a:pt x="114" y="1174"/>
                  <a:pt x="114" y="1173"/>
                  <a:pt x="114" y="1174"/>
                </a:cubicBezTo>
                <a:cubicBezTo>
                  <a:pt x="114" y="1174"/>
                  <a:pt x="114" y="1175"/>
                  <a:pt x="114" y="1175"/>
                </a:cubicBezTo>
                <a:close/>
                <a:moveTo>
                  <a:pt x="171" y="1112"/>
                </a:moveTo>
                <a:cubicBezTo>
                  <a:pt x="173" y="1112"/>
                  <a:pt x="174" y="1110"/>
                  <a:pt x="173" y="1108"/>
                </a:cubicBezTo>
                <a:cubicBezTo>
                  <a:pt x="172" y="1109"/>
                  <a:pt x="171" y="1108"/>
                  <a:pt x="170" y="1109"/>
                </a:cubicBezTo>
                <a:cubicBezTo>
                  <a:pt x="169" y="1110"/>
                  <a:pt x="169" y="1112"/>
                  <a:pt x="171" y="1112"/>
                </a:cubicBezTo>
                <a:close/>
                <a:moveTo>
                  <a:pt x="192" y="1070"/>
                </a:moveTo>
                <a:cubicBezTo>
                  <a:pt x="192" y="1070"/>
                  <a:pt x="191" y="1069"/>
                  <a:pt x="191" y="1070"/>
                </a:cubicBezTo>
                <a:cubicBezTo>
                  <a:pt x="191" y="1070"/>
                  <a:pt x="191" y="1071"/>
                  <a:pt x="192" y="1070"/>
                </a:cubicBezTo>
                <a:close/>
                <a:moveTo>
                  <a:pt x="252" y="996"/>
                </a:moveTo>
                <a:cubicBezTo>
                  <a:pt x="252" y="995"/>
                  <a:pt x="252" y="995"/>
                  <a:pt x="251" y="995"/>
                </a:cubicBezTo>
                <a:cubicBezTo>
                  <a:pt x="251" y="995"/>
                  <a:pt x="251" y="996"/>
                  <a:pt x="252" y="996"/>
                </a:cubicBezTo>
                <a:close/>
                <a:moveTo>
                  <a:pt x="251" y="994"/>
                </a:moveTo>
                <a:cubicBezTo>
                  <a:pt x="252" y="994"/>
                  <a:pt x="252" y="993"/>
                  <a:pt x="251" y="993"/>
                </a:cubicBezTo>
                <a:cubicBezTo>
                  <a:pt x="252" y="994"/>
                  <a:pt x="251" y="994"/>
                  <a:pt x="251" y="994"/>
                </a:cubicBezTo>
                <a:close/>
                <a:moveTo>
                  <a:pt x="253" y="992"/>
                </a:moveTo>
                <a:cubicBezTo>
                  <a:pt x="253" y="992"/>
                  <a:pt x="253" y="991"/>
                  <a:pt x="253" y="991"/>
                </a:cubicBezTo>
                <a:cubicBezTo>
                  <a:pt x="253" y="991"/>
                  <a:pt x="252" y="991"/>
                  <a:pt x="252" y="991"/>
                </a:cubicBezTo>
                <a:cubicBezTo>
                  <a:pt x="252" y="991"/>
                  <a:pt x="252" y="992"/>
                  <a:pt x="253" y="992"/>
                </a:cubicBezTo>
                <a:close/>
                <a:moveTo>
                  <a:pt x="118" y="1056"/>
                </a:moveTo>
                <a:cubicBezTo>
                  <a:pt x="118" y="1056"/>
                  <a:pt x="118" y="1055"/>
                  <a:pt x="118" y="1055"/>
                </a:cubicBezTo>
                <a:cubicBezTo>
                  <a:pt x="117" y="1055"/>
                  <a:pt x="117" y="1056"/>
                  <a:pt x="118" y="1056"/>
                </a:cubicBezTo>
                <a:close/>
                <a:moveTo>
                  <a:pt x="118" y="1051"/>
                </a:moveTo>
                <a:cubicBezTo>
                  <a:pt x="117" y="1051"/>
                  <a:pt x="117" y="1052"/>
                  <a:pt x="118" y="1052"/>
                </a:cubicBezTo>
                <a:cubicBezTo>
                  <a:pt x="117" y="1052"/>
                  <a:pt x="119" y="1051"/>
                  <a:pt x="118" y="1051"/>
                </a:cubicBezTo>
                <a:close/>
                <a:moveTo>
                  <a:pt x="162" y="920"/>
                </a:moveTo>
                <a:cubicBezTo>
                  <a:pt x="162" y="920"/>
                  <a:pt x="162" y="919"/>
                  <a:pt x="162" y="919"/>
                </a:cubicBezTo>
                <a:cubicBezTo>
                  <a:pt x="162" y="920"/>
                  <a:pt x="162" y="920"/>
                  <a:pt x="162" y="920"/>
                </a:cubicBezTo>
                <a:close/>
                <a:moveTo>
                  <a:pt x="186" y="882"/>
                </a:moveTo>
                <a:cubicBezTo>
                  <a:pt x="187" y="881"/>
                  <a:pt x="187" y="881"/>
                  <a:pt x="186" y="880"/>
                </a:cubicBezTo>
                <a:cubicBezTo>
                  <a:pt x="186" y="881"/>
                  <a:pt x="186" y="881"/>
                  <a:pt x="186" y="882"/>
                </a:cubicBezTo>
                <a:close/>
                <a:moveTo>
                  <a:pt x="194" y="805"/>
                </a:moveTo>
                <a:cubicBezTo>
                  <a:pt x="194" y="805"/>
                  <a:pt x="194" y="805"/>
                  <a:pt x="193" y="804"/>
                </a:cubicBezTo>
                <a:cubicBezTo>
                  <a:pt x="193" y="805"/>
                  <a:pt x="193" y="805"/>
                  <a:pt x="193" y="805"/>
                </a:cubicBezTo>
                <a:cubicBezTo>
                  <a:pt x="193" y="805"/>
                  <a:pt x="193" y="805"/>
                  <a:pt x="194" y="805"/>
                </a:cubicBezTo>
                <a:close/>
                <a:moveTo>
                  <a:pt x="194" y="802"/>
                </a:moveTo>
                <a:cubicBezTo>
                  <a:pt x="193" y="802"/>
                  <a:pt x="193" y="801"/>
                  <a:pt x="193" y="801"/>
                </a:cubicBezTo>
                <a:cubicBezTo>
                  <a:pt x="193" y="801"/>
                  <a:pt x="193" y="802"/>
                  <a:pt x="194" y="802"/>
                </a:cubicBezTo>
                <a:close/>
                <a:moveTo>
                  <a:pt x="155" y="769"/>
                </a:moveTo>
                <a:cubicBezTo>
                  <a:pt x="154" y="769"/>
                  <a:pt x="154" y="770"/>
                  <a:pt x="155" y="770"/>
                </a:cubicBezTo>
                <a:cubicBezTo>
                  <a:pt x="154" y="769"/>
                  <a:pt x="155" y="769"/>
                  <a:pt x="155" y="769"/>
                </a:cubicBezTo>
                <a:close/>
                <a:moveTo>
                  <a:pt x="137" y="772"/>
                </a:moveTo>
                <a:cubicBezTo>
                  <a:pt x="138" y="771"/>
                  <a:pt x="137" y="771"/>
                  <a:pt x="137" y="771"/>
                </a:cubicBezTo>
                <a:cubicBezTo>
                  <a:pt x="136" y="771"/>
                  <a:pt x="136" y="771"/>
                  <a:pt x="137" y="772"/>
                </a:cubicBezTo>
                <a:close/>
                <a:moveTo>
                  <a:pt x="137" y="752"/>
                </a:moveTo>
                <a:cubicBezTo>
                  <a:pt x="137" y="751"/>
                  <a:pt x="137" y="751"/>
                  <a:pt x="137" y="751"/>
                </a:cubicBezTo>
                <a:cubicBezTo>
                  <a:pt x="137" y="751"/>
                  <a:pt x="137" y="752"/>
                  <a:pt x="137" y="752"/>
                </a:cubicBezTo>
                <a:close/>
                <a:moveTo>
                  <a:pt x="180" y="707"/>
                </a:moveTo>
                <a:cubicBezTo>
                  <a:pt x="180" y="708"/>
                  <a:pt x="180" y="708"/>
                  <a:pt x="181" y="707"/>
                </a:cubicBezTo>
                <a:cubicBezTo>
                  <a:pt x="180" y="706"/>
                  <a:pt x="180" y="707"/>
                  <a:pt x="180" y="707"/>
                </a:cubicBezTo>
                <a:close/>
                <a:moveTo>
                  <a:pt x="147" y="737"/>
                </a:moveTo>
                <a:cubicBezTo>
                  <a:pt x="147" y="737"/>
                  <a:pt x="147" y="736"/>
                  <a:pt x="147" y="736"/>
                </a:cubicBezTo>
                <a:cubicBezTo>
                  <a:pt x="147" y="736"/>
                  <a:pt x="147" y="736"/>
                  <a:pt x="147" y="736"/>
                </a:cubicBezTo>
                <a:cubicBezTo>
                  <a:pt x="147" y="736"/>
                  <a:pt x="147" y="737"/>
                  <a:pt x="147" y="737"/>
                </a:cubicBezTo>
                <a:close/>
                <a:moveTo>
                  <a:pt x="140" y="740"/>
                </a:moveTo>
                <a:cubicBezTo>
                  <a:pt x="140" y="740"/>
                  <a:pt x="140" y="742"/>
                  <a:pt x="141" y="741"/>
                </a:cubicBezTo>
                <a:cubicBezTo>
                  <a:pt x="140" y="740"/>
                  <a:pt x="141" y="740"/>
                  <a:pt x="140" y="740"/>
                </a:cubicBezTo>
                <a:close/>
                <a:moveTo>
                  <a:pt x="139" y="723"/>
                </a:moveTo>
                <a:cubicBezTo>
                  <a:pt x="139" y="724"/>
                  <a:pt x="139" y="724"/>
                  <a:pt x="139" y="724"/>
                </a:cubicBezTo>
                <a:cubicBezTo>
                  <a:pt x="139" y="724"/>
                  <a:pt x="139" y="725"/>
                  <a:pt x="139" y="725"/>
                </a:cubicBezTo>
                <a:cubicBezTo>
                  <a:pt x="139" y="724"/>
                  <a:pt x="139" y="723"/>
                  <a:pt x="139" y="723"/>
                </a:cubicBezTo>
                <a:close/>
                <a:moveTo>
                  <a:pt x="181" y="680"/>
                </a:move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1" y="678"/>
                  <a:pt x="181" y="678"/>
                </a:cubicBez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0" y="680"/>
                  <a:pt x="181" y="680"/>
                </a:cubicBezTo>
                <a:close/>
                <a:moveTo>
                  <a:pt x="139" y="715"/>
                </a:moveTo>
                <a:cubicBezTo>
                  <a:pt x="138" y="716"/>
                  <a:pt x="138" y="716"/>
                  <a:pt x="138" y="717"/>
                </a:cubicBezTo>
                <a:cubicBezTo>
                  <a:pt x="139" y="716"/>
                  <a:pt x="139" y="716"/>
                  <a:pt x="139" y="715"/>
                </a:cubicBezTo>
                <a:close/>
                <a:moveTo>
                  <a:pt x="138" y="706"/>
                </a:moveTo>
                <a:cubicBezTo>
                  <a:pt x="137" y="706"/>
                  <a:pt x="137" y="708"/>
                  <a:pt x="138" y="707"/>
                </a:cubicBezTo>
                <a:cubicBezTo>
                  <a:pt x="138" y="707"/>
                  <a:pt x="138" y="707"/>
                  <a:pt x="138" y="706"/>
                </a:cubicBezTo>
                <a:close/>
                <a:moveTo>
                  <a:pt x="186" y="639"/>
                </a:moveTo>
                <a:cubicBezTo>
                  <a:pt x="187" y="640"/>
                  <a:pt x="187" y="639"/>
                  <a:pt x="187" y="640"/>
                </a:cubicBezTo>
                <a:cubicBezTo>
                  <a:pt x="187" y="640"/>
                  <a:pt x="188" y="640"/>
                  <a:pt x="188" y="640"/>
                </a:cubicBezTo>
                <a:cubicBezTo>
                  <a:pt x="187" y="639"/>
                  <a:pt x="187" y="638"/>
                  <a:pt x="187" y="638"/>
                </a:cubicBezTo>
                <a:cubicBezTo>
                  <a:pt x="187" y="639"/>
                  <a:pt x="186" y="639"/>
                  <a:pt x="186" y="639"/>
                </a:cubicBezTo>
                <a:close/>
                <a:moveTo>
                  <a:pt x="176" y="643"/>
                </a:moveTo>
                <a:cubicBezTo>
                  <a:pt x="175" y="643"/>
                  <a:pt x="176" y="644"/>
                  <a:pt x="175" y="644"/>
                </a:cubicBezTo>
                <a:cubicBezTo>
                  <a:pt x="176" y="644"/>
                  <a:pt x="176" y="643"/>
                  <a:pt x="176" y="643"/>
                </a:cubicBezTo>
                <a:close/>
                <a:moveTo>
                  <a:pt x="186" y="621"/>
                </a:moveTo>
                <a:cubicBezTo>
                  <a:pt x="186" y="621"/>
                  <a:pt x="186" y="621"/>
                  <a:pt x="186" y="621"/>
                </a:cubicBezTo>
                <a:cubicBezTo>
                  <a:pt x="186" y="621"/>
                  <a:pt x="187" y="620"/>
                  <a:pt x="186" y="620"/>
                </a:cubicBezTo>
                <a:cubicBezTo>
                  <a:pt x="186" y="620"/>
                  <a:pt x="185" y="621"/>
                  <a:pt x="186" y="621"/>
                </a:cubicBezTo>
                <a:cubicBezTo>
                  <a:pt x="186" y="622"/>
                  <a:pt x="186" y="621"/>
                  <a:pt x="186" y="621"/>
                </a:cubicBezTo>
                <a:close/>
                <a:moveTo>
                  <a:pt x="185" y="599"/>
                </a:moveTo>
                <a:cubicBezTo>
                  <a:pt x="185" y="599"/>
                  <a:pt x="184" y="600"/>
                  <a:pt x="185" y="600"/>
                </a:cubicBezTo>
                <a:cubicBezTo>
                  <a:pt x="186" y="600"/>
                  <a:pt x="185" y="599"/>
                  <a:pt x="185" y="598"/>
                </a:cubicBezTo>
                <a:cubicBezTo>
                  <a:pt x="185" y="598"/>
                  <a:pt x="184" y="598"/>
                  <a:pt x="185" y="599"/>
                </a:cubicBezTo>
                <a:close/>
                <a:moveTo>
                  <a:pt x="128" y="650"/>
                </a:moveTo>
                <a:cubicBezTo>
                  <a:pt x="129" y="649"/>
                  <a:pt x="129" y="648"/>
                  <a:pt x="128" y="647"/>
                </a:cubicBezTo>
                <a:cubicBezTo>
                  <a:pt x="127" y="648"/>
                  <a:pt x="128" y="649"/>
                  <a:pt x="128" y="650"/>
                </a:cubicBezTo>
                <a:close/>
                <a:moveTo>
                  <a:pt x="176" y="600"/>
                </a:moveTo>
                <a:cubicBezTo>
                  <a:pt x="177" y="600"/>
                  <a:pt x="177" y="598"/>
                  <a:pt x="176" y="599"/>
                </a:cubicBezTo>
                <a:cubicBezTo>
                  <a:pt x="177" y="599"/>
                  <a:pt x="176" y="599"/>
                  <a:pt x="176" y="600"/>
                </a:cubicBezTo>
                <a:close/>
                <a:moveTo>
                  <a:pt x="128" y="641"/>
                </a:moveTo>
                <a:cubicBezTo>
                  <a:pt x="128" y="642"/>
                  <a:pt x="128" y="642"/>
                  <a:pt x="128" y="642"/>
                </a:cubicBezTo>
                <a:cubicBezTo>
                  <a:pt x="128" y="642"/>
                  <a:pt x="128" y="642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lose/>
                <a:moveTo>
                  <a:pt x="127" y="620"/>
                </a:moveTo>
                <a:cubicBezTo>
                  <a:pt x="127" y="620"/>
                  <a:pt x="127" y="621"/>
                  <a:pt x="127" y="621"/>
                </a:cubicBezTo>
                <a:cubicBezTo>
                  <a:pt x="127" y="620"/>
                  <a:pt x="127" y="620"/>
                  <a:pt x="127" y="620"/>
                </a:cubicBezTo>
                <a:close/>
                <a:moveTo>
                  <a:pt x="183" y="563"/>
                </a:moveTo>
                <a:cubicBezTo>
                  <a:pt x="183" y="563"/>
                  <a:pt x="183" y="563"/>
                  <a:pt x="183" y="563"/>
                </a:cubicBezTo>
                <a:cubicBezTo>
                  <a:pt x="183" y="563"/>
                  <a:pt x="183" y="564"/>
                  <a:pt x="183" y="563"/>
                </a:cubicBezTo>
                <a:close/>
                <a:moveTo>
                  <a:pt x="183" y="549"/>
                </a:moveTo>
                <a:cubicBezTo>
                  <a:pt x="183" y="549"/>
                  <a:pt x="183" y="548"/>
                  <a:pt x="183" y="548"/>
                </a:cubicBezTo>
                <a:cubicBezTo>
                  <a:pt x="183" y="549"/>
                  <a:pt x="182" y="549"/>
                  <a:pt x="182" y="549"/>
                </a:cubicBezTo>
                <a:cubicBezTo>
                  <a:pt x="182" y="549"/>
                  <a:pt x="183" y="549"/>
                  <a:pt x="183" y="549"/>
                </a:cubicBezTo>
                <a:close/>
                <a:moveTo>
                  <a:pt x="181" y="520"/>
                </a:moveTo>
                <a:cubicBezTo>
                  <a:pt x="181" y="521"/>
                  <a:pt x="181" y="522"/>
                  <a:pt x="181" y="522"/>
                </a:cubicBezTo>
                <a:cubicBezTo>
                  <a:pt x="180" y="522"/>
                  <a:pt x="180" y="523"/>
                  <a:pt x="180" y="523"/>
                </a:cubicBezTo>
                <a:cubicBezTo>
                  <a:pt x="181" y="526"/>
                  <a:pt x="179" y="528"/>
                  <a:pt x="182" y="530"/>
                </a:cubicBezTo>
                <a:cubicBezTo>
                  <a:pt x="181" y="531"/>
                  <a:pt x="181" y="533"/>
                  <a:pt x="181" y="534"/>
                </a:cubicBezTo>
                <a:cubicBezTo>
                  <a:pt x="181" y="534"/>
                  <a:pt x="181" y="535"/>
                  <a:pt x="181" y="535"/>
                </a:cubicBezTo>
                <a:cubicBezTo>
                  <a:pt x="181" y="535"/>
                  <a:pt x="181" y="536"/>
                  <a:pt x="181" y="536"/>
                </a:cubicBezTo>
                <a:cubicBezTo>
                  <a:pt x="181" y="537"/>
                  <a:pt x="182" y="537"/>
                  <a:pt x="181" y="537"/>
                </a:cubicBezTo>
                <a:cubicBezTo>
                  <a:pt x="182" y="539"/>
                  <a:pt x="179" y="541"/>
                  <a:pt x="182" y="543"/>
                </a:cubicBezTo>
                <a:cubicBezTo>
                  <a:pt x="182" y="543"/>
                  <a:pt x="182" y="543"/>
                  <a:pt x="182" y="543"/>
                </a:cubicBezTo>
                <a:cubicBezTo>
                  <a:pt x="182" y="544"/>
                  <a:pt x="182" y="544"/>
                  <a:pt x="182" y="544"/>
                </a:cubicBezTo>
                <a:cubicBezTo>
                  <a:pt x="181" y="544"/>
                  <a:pt x="181" y="544"/>
                  <a:pt x="181" y="544"/>
                </a:cubicBezTo>
                <a:cubicBezTo>
                  <a:pt x="182" y="544"/>
                  <a:pt x="181" y="545"/>
                  <a:pt x="182" y="545"/>
                </a:cubicBezTo>
                <a:cubicBezTo>
                  <a:pt x="182" y="545"/>
                  <a:pt x="182" y="545"/>
                  <a:pt x="182" y="545"/>
                </a:cubicBezTo>
                <a:cubicBezTo>
                  <a:pt x="182" y="545"/>
                  <a:pt x="182" y="546"/>
                  <a:pt x="182" y="546"/>
                </a:cubicBezTo>
                <a:cubicBezTo>
                  <a:pt x="182" y="546"/>
                  <a:pt x="181" y="547"/>
                  <a:pt x="182" y="547"/>
                </a:cubicBezTo>
                <a:cubicBezTo>
                  <a:pt x="182" y="547"/>
                  <a:pt x="182" y="548"/>
                  <a:pt x="182" y="548"/>
                </a:cubicBezTo>
                <a:cubicBezTo>
                  <a:pt x="182" y="547"/>
                  <a:pt x="182" y="547"/>
                  <a:pt x="182" y="547"/>
                </a:cubicBezTo>
                <a:cubicBezTo>
                  <a:pt x="182" y="547"/>
                  <a:pt x="182" y="546"/>
                  <a:pt x="182" y="546"/>
                </a:cubicBezTo>
                <a:cubicBezTo>
                  <a:pt x="182" y="546"/>
                  <a:pt x="182" y="546"/>
                  <a:pt x="182" y="546"/>
                </a:cubicBezTo>
                <a:cubicBezTo>
                  <a:pt x="183" y="545"/>
                  <a:pt x="183" y="544"/>
                  <a:pt x="183" y="544"/>
                </a:cubicBezTo>
                <a:cubicBezTo>
                  <a:pt x="183" y="544"/>
                  <a:pt x="183" y="544"/>
                  <a:pt x="183" y="544"/>
                </a:cubicBezTo>
                <a:cubicBezTo>
                  <a:pt x="183" y="543"/>
                  <a:pt x="183" y="543"/>
                  <a:pt x="183" y="542"/>
                </a:cubicBezTo>
                <a:cubicBezTo>
                  <a:pt x="183" y="542"/>
                  <a:pt x="183" y="542"/>
                  <a:pt x="183" y="542"/>
                </a:cubicBezTo>
                <a:cubicBezTo>
                  <a:pt x="183" y="542"/>
                  <a:pt x="183" y="541"/>
                  <a:pt x="183" y="540"/>
                </a:cubicBezTo>
                <a:cubicBezTo>
                  <a:pt x="183" y="539"/>
                  <a:pt x="183" y="539"/>
                  <a:pt x="183" y="538"/>
                </a:cubicBezTo>
                <a:cubicBezTo>
                  <a:pt x="183" y="538"/>
                  <a:pt x="183" y="538"/>
                  <a:pt x="183" y="537"/>
                </a:cubicBezTo>
                <a:cubicBezTo>
                  <a:pt x="183" y="536"/>
                  <a:pt x="182" y="534"/>
                  <a:pt x="183" y="534"/>
                </a:cubicBezTo>
                <a:cubicBezTo>
                  <a:pt x="182" y="534"/>
                  <a:pt x="183" y="534"/>
                  <a:pt x="182" y="533"/>
                </a:cubicBezTo>
                <a:cubicBezTo>
                  <a:pt x="183" y="530"/>
                  <a:pt x="181" y="526"/>
                  <a:pt x="182" y="523"/>
                </a:cubicBezTo>
                <a:cubicBezTo>
                  <a:pt x="182" y="523"/>
                  <a:pt x="182" y="523"/>
                  <a:pt x="182" y="522"/>
                </a:cubicBezTo>
                <a:cubicBezTo>
                  <a:pt x="181" y="522"/>
                  <a:pt x="181" y="522"/>
                  <a:pt x="181" y="522"/>
                </a:cubicBezTo>
                <a:cubicBezTo>
                  <a:pt x="182" y="522"/>
                  <a:pt x="182" y="521"/>
                  <a:pt x="181" y="520"/>
                </a:cubicBezTo>
                <a:cubicBezTo>
                  <a:pt x="181" y="520"/>
                  <a:pt x="181" y="520"/>
                  <a:pt x="181" y="519"/>
                </a:cubicBezTo>
                <a:cubicBezTo>
                  <a:pt x="181" y="519"/>
                  <a:pt x="181" y="519"/>
                  <a:pt x="181" y="519"/>
                </a:cubicBezTo>
                <a:cubicBezTo>
                  <a:pt x="182" y="519"/>
                  <a:pt x="181" y="518"/>
                  <a:pt x="181" y="517"/>
                </a:cubicBezTo>
                <a:cubicBezTo>
                  <a:pt x="180" y="518"/>
                  <a:pt x="180" y="519"/>
                  <a:pt x="180" y="520"/>
                </a:cubicBezTo>
                <a:cubicBezTo>
                  <a:pt x="181" y="520"/>
                  <a:pt x="181" y="520"/>
                  <a:pt x="181" y="520"/>
                </a:cubicBezTo>
                <a:close/>
                <a:moveTo>
                  <a:pt x="183" y="547"/>
                </a:moveTo>
                <a:cubicBezTo>
                  <a:pt x="183" y="547"/>
                  <a:pt x="183" y="546"/>
                  <a:pt x="183" y="546"/>
                </a:cubicBezTo>
                <a:cubicBezTo>
                  <a:pt x="183" y="546"/>
                  <a:pt x="183" y="546"/>
                  <a:pt x="182" y="547"/>
                </a:cubicBezTo>
                <a:cubicBezTo>
                  <a:pt x="183" y="547"/>
                  <a:pt x="183" y="547"/>
                  <a:pt x="183" y="547"/>
                </a:cubicBezTo>
                <a:close/>
                <a:moveTo>
                  <a:pt x="174" y="537"/>
                </a:moveTo>
                <a:cubicBezTo>
                  <a:pt x="174" y="537"/>
                  <a:pt x="175" y="536"/>
                  <a:pt x="174" y="536"/>
                </a:cubicBezTo>
                <a:cubicBezTo>
                  <a:pt x="173" y="536"/>
                  <a:pt x="174" y="538"/>
                  <a:pt x="174" y="537"/>
                </a:cubicBezTo>
                <a:close/>
                <a:moveTo>
                  <a:pt x="174" y="534"/>
                </a:moveTo>
                <a:cubicBezTo>
                  <a:pt x="174" y="534"/>
                  <a:pt x="174" y="535"/>
                  <a:pt x="174" y="535"/>
                </a:cubicBezTo>
                <a:cubicBezTo>
                  <a:pt x="174" y="535"/>
                  <a:pt x="175" y="534"/>
                  <a:pt x="174" y="534"/>
                </a:cubicBezTo>
                <a:close/>
                <a:moveTo>
                  <a:pt x="179" y="474"/>
                </a:moveTo>
                <a:cubicBezTo>
                  <a:pt x="180" y="474"/>
                  <a:pt x="180" y="473"/>
                  <a:pt x="180" y="472"/>
                </a:cubicBezTo>
                <a:cubicBezTo>
                  <a:pt x="180" y="473"/>
                  <a:pt x="179" y="473"/>
                  <a:pt x="179" y="473"/>
                </a:cubicBezTo>
                <a:cubicBezTo>
                  <a:pt x="180" y="473"/>
                  <a:pt x="179" y="474"/>
                  <a:pt x="179" y="474"/>
                </a:cubicBezTo>
                <a:close/>
                <a:moveTo>
                  <a:pt x="166" y="486"/>
                </a:moveTo>
                <a:cubicBezTo>
                  <a:pt x="166" y="486"/>
                  <a:pt x="166" y="486"/>
                  <a:pt x="166" y="487"/>
                </a:cubicBezTo>
                <a:cubicBezTo>
                  <a:pt x="166" y="486"/>
                  <a:pt x="166" y="485"/>
                  <a:pt x="166" y="486"/>
                </a:cubicBezTo>
                <a:close/>
                <a:moveTo>
                  <a:pt x="172" y="473"/>
                </a:moveTo>
                <a:cubicBezTo>
                  <a:pt x="172" y="473"/>
                  <a:pt x="172" y="473"/>
                  <a:pt x="172" y="473"/>
                </a:cubicBezTo>
                <a:cubicBezTo>
                  <a:pt x="172" y="471"/>
                  <a:pt x="171" y="474"/>
                  <a:pt x="172" y="473"/>
                </a:cubicBezTo>
                <a:close/>
                <a:moveTo>
                  <a:pt x="366" y="291"/>
                </a:moveTo>
                <a:cubicBezTo>
                  <a:pt x="366" y="291"/>
                  <a:pt x="366" y="291"/>
                  <a:pt x="365" y="292"/>
                </a:cubicBezTo>
                <a:cubicBezTo>
                  <a:pt x="366" y="293"/>
                  <a:pt x="367" y="292"/>
                  <a:pt x="366" y="291"/>
                </a:cubicBezTo>
                <a:close/>
                <a:moveTo>
                  <a:pt x="168" y="401"/>
                </a:moveTo>
                <a:cubicBezTo>
                  <a:pt x="169" y="401"/>
                  <a:pt x="168" y="400"/>
                  <a:pt x="168" y="400"/>
                </a:cubicBezTo>
                <a:cubicBezTo>
                  <a:pt x="168" y="400"/>
                  <a:pt x="168" y="401"/>
                  <a:pt x="168" y="401"/>
                </a:cubicBezTo>
                <a:close/>
                <a:moveTo>
                  <a:pt x="161" y="359"/>
                </a:moveTo>
                <a:cubicBezTo>
                  <a:pt x="161" y="359"/>
                  <a:pt x="161" y="359"/>
                  <a:pt x="161" y="358"/>
                </a:cubicBezTo>
                <a:cubicBezTo>
                  <a:pt x="161" y="358"/>
                  <a:pt x="161" y="360"/>
                  <a:pt x="161" y="359"/>
                </a:cubicBezTo>
                <a:close/>
                <a:moveTo>
                  <a:pt x="161" y="342"/>
                </a:moveTo>
                <a:cubicBezTo>
                  <a:pt x="161" y="342"/>
                  <a:pt x="161" y="341"/>
                  <a:pt x="161" y="341"/>
                </a:cubicBezTo>
                <a:cubicBezTo>
                  <a:pt x="161" y="341"/>
                  <a:pt x="161" y="341"/>
                  <a:pt x="161" y="341"/>
                </a:cubicBezTo>
                <a:cubicBezTo>
                  <a:pt x="160" y="341"/>
                  <a:pt x="160" y="341"/>
                  <a:pt x="160" y="341"/>
                </a:cubicBezTo>
                <a:cubicBezTo>
                  <a:pt x="160" y="341"/>
                  <a:pt x="160" y="341"/>
                  <a:pt x="161" y="342"/>
                </a:cubicBezTo>
                <a:close/>
                <a:moveTo>
                  <a:pt x="161" y="322"/>
                </a:moveTo>
                <a:cubicBezTo>
                  <a:pt x="160" y="321"/>
                  <a:pt x="161" y="320"/>
                  <a:pt x="160" y="320"/>
                </a:cubicBezTo>
                <a:cubicBezTo>
                  <a:pt x="160" y="321"/>
                  <a:pt x="160" y="322"/>
                  <a:pt x="161" y="322"/>
                </a:cubicBezTo>
                <a:close/>
                <a:moveTo>
                  <a:pt x="160" y="310"/>
                </a:moveTo>
                <a:cubicBezTo>
                  <a:pt x="161" y="310"/>
                  <a:pt x="161" y="309"/>
                  <a:pt x="160" y="309"/>
                </a:cubicBezTo>
                <a:cubicBezTo>
                  <a:pt x="159" y="309"/>
                  <a:pt x="160" y="310"/>
                  <a:pt x="160" y="310"/>
                </a:cubicBezTo>
                <a:close/>
                <a:moveTo>
                  <a:pt x="160" y="282"/>
                </a:moveTo>
                <a:cubicBezTo>
                  <a:pt x="160" y="281"/>
                  <a:pt x="160" y="281"/>
                  <a:pt x="159" y="281"/>
                </a:cubicBezTo>
                <a:cubicBezTo>
                  <a:pt x="159" y="281"/>
                  <a:pt x="159" y="282"/>
                  <a:pt x="160" y="282"/>
                </a:cubicBezTo>
                <a:close/>
                <a:moveTo>
                  <a:pt x="106" y="296"/>
                </a:moveTo>
                <a:cubicBezTo>
                  <a:pt x="106" y="296"/>
                  <a:pt x="106" y="296"/>
                  <a:pt x="106" y="295"/>
                </a:cubicBezTo>
                <a:cubicBezTo>
                  <a:pt x="105" y="296"/>
                  <a:pt x="105" y="297"/>
                  <a:pt x="106" y="296"/>
                </a:cubicBezTo>
                <a:close/>
                <a:moveTo>
                  <a:pt x="106" y="232"/>
                </a:moveTo>
                <a:cubicBezTo>
                  <a:pt x="106" y="231"/>
                  <a:pt x="106" y="231"/>
                  <a:pt x="106" y="230"/>
                </a:cubicBezTo>
                <a:cubicBezTo>
                  <a:pt x="105" y="231"/>
                  <a:pt x="105" y="232"/>
                  <a:pt x="106" y="232"/>
                </a:cubicBezTo>
                <a:close/>
                <a:moveTo>
                  <a:pt x="163" y="134"/>
                </a:moveTo>
                <a:cubicBezTo>
                  <a:pt x="163" y="134"/>
                  <a:pt x="163" y="133"/>
                  <a:pt x="163" y="133"/>
                </a:cubicBezTo>
                <a:cubicBezTo>
                  <a:pt x="162" y="133"/>
                  <a:pt x="162" y="134"/>
                  <a:pt x="163" y="134"/>
                </a:cubicBezTo>
                <a:close/>
                <a:moveTo>
                  <a:pt x="163" y="116"/>
                </a:moveTo>
                <a:cubicBezTo>
                  <a:pt x="164" y="116"/>
                  <a:pt x="164" y="115"/>
                  <a:pt x="163" y="115"/>
                </a:cubicBezTo>
                <a:cubicBezTo>
                  <a:pt x="163" y="115"/>
                  <a:pt x="163" y="116"/>
                  <a:pt x="163" y="116"/>
                </a:cubicBezTo>
                <a:close/>
                <a:moveTo>
                  <a:pt x="147" y="1150"/>
                </a:moveTo>
                <a:cubicBezTo>
                  <a:pt x="147" y="1151"/>
                  <a:pt x="147" y="1152"/>
                  <a:pt x="147" y="1153"/>
                </a:cubicBezTo>
                <a:cubicBezTo>
                  <a:pt x="146" y="1152"/>
                  <a:pt x="146" y="1152"/>
                  <a:pt x="145" y="1152"/>
                </a:cubicBezTo>
                <a:cubicBezTo>
                  <a:pt x="141" y="1154"/>
                  <a:pt x="137" y="1151"/>
                  <a:pt x="133" y="1150"/>
                </a:cubicBezTo>
                <a:cubicBezTo>
                  <a:pt x="132" y="1151"/>
                  <a:pt x="133" y="1152"/>
                  <a:pt x="134" y="1152"/>
                </a:cubicBezTo>
                <a:cubicBezTo>
                  <a:pt x="132" y="1155"/>
                  <a:pt x="134" y="1160"/>
                  <a:pt x="129" y="1160"/>
                </a:cubicBezTo>
                <a:cubicBezTo>
                  <a:pt x="129" y="1158"/>
                  <a:pt x="129" y="1157"/>
                  <a:pt x="128" y="1155"/>
                </a:cubicBezTo>
                <a:cubicBezTo>
                  <a:pt x="128" y="1155"/>
                  <a:pt x="129" y="1154"/>
                  <a:pt x="129" y="1154"/>
                </a:cubicBezTo>
                <a:cubicBezTo>
                  <a:pt x="128" y="1153"/>
                  <a:pt x="128" y="1152"/>
                  <a:pt x="128" y="1151"/>
                </a:cubicBezTo>
                <a:cubicBezTo>
                  <a:pt x="128" y="1149"/>
                  <a:pt x="128" y="1148"/>
                  <a:pt x="128" y="1146"/>
                </a:cubicBezTo>
                <a:cubicBezTo>
                  <a:pt x="128" y="1145"/>
                  <a:pt x="128" y="1144"/>
                  <a:pt x="128" y="1142"/>
                </a:cubicBezTo>
                <a:cubicBezTo>
                  <a:pt x="128" y="1141"/>
                  <a:pt x="129" y="1139"/>
                  <a:pt x="129" y="1137"/>
                </a:cubicBezTo>
                <a:cubicBezTo>
                  <a:pt x="129" y="1136"/>
                  <a:pt x="128" y="1134"/>
                  <a:pt x="128" y="1133"/>
                </a:cubicBezTo>
                <a:cubicBezTo>
                  <a:pt x="128" y="1131"/>
                  <a:pt x="129" y="1129"/>
                  <a:pt x="129" y="1127"/>
                </a:cubicBezTo>
                <a:cubicBezTo>
                  <a:pt x="129" y="1121"/>
                  <a:pt x="130" y="1115"/>
                  <a:pt x="130" y="1110"/>
                </a:cubicBezTo>
                <a:cubicBezTo>
                  <a:pt x="130" y="1109"/>
                  <a:pt x="130" y="1109"/>
                  <a:pt x="130" y="1108"/>
                </a:cubicBezTo>
                <a:cubicBezTo>
                  <a:pt x="131" y="1105"/>
                  <a:pt x="129" y="1103"/>
                  <a:pt x="131" y="1100"/>
                </a:cubicBezTo>
                <a:cubicBezTo>
                  <a:pt x="130" y="1097"/>
                  <a:pt x="131" y="1093"/>
                  <a:pt x="131" y="1090"/>
                </a:cubicBezTo>
                <a:cubicBezTo>
                  <a:pt x="131" y="1088"/>
                  <a:pt x="131" y="1086"/>
                  <a:pt x="131" y="1084"/>
                </a:cubicBezTo>
                <a:cubicBezTo>
                  <a:pt x="132" y="1079"/>
                  <a:pt x="132" y="1075"/>
                  <a:pt x="132" y="1071"/>
                </a:cubicBezTo>
                <a:cubicBezTo>
                  <a:pt x="133" y="1070"/>
                  <a:pt x="132" y="1069"/>
                  <a:pt x="132" y="1068"/>
                </a:cubicBezTo>
                <a:cubicBezTo>
                  <a:pt x="132" y="1065"/>
                  <a:pt x="133" y="1063"/>
                  <a:pt x="133" y="1061"/>
                </a:cubicBezTo>
                <a:cubicBezTo>
                  <a:pt x="133" y="1060"/>
                  <a:pt x="132" y="1060"/>
                  <a:pt x="132" y="1059"/>
                </a:cubicBezTo>
                <a:cubicBezTo>
                  <a:pt x="132" y="1058"/>
                  <a:pt x="133" y="1056"/>
                  <a:pt x="133" y="1055"/>
                </a:cubicBezTo>
                <a:cubicBezTo>
                  <a:pt x="133" y="1051"/>
                  <a:pt x="132" y="1047"/>
                  <a:pt x="133" y="1043"/>
                </a:cubicBezTo>
                <a:cubicBezTo>
                  <a:pt x="133" y="1041"/>
                  <a:pt x="132" y="1040"/>
                  <a:pt x="133" y="1038"/>
                </a:cubicBezTo>
                <a:cubicBezTo>
                  <a:pt x="132" y="1036"/>
                  <a:pt x="133" y="1033"/>
                  <a:pt x="133" y="1031"/>
                </a:cubicBezTo>
                <a:cubicBezTo>
                  <a:pt x="133" y="1031"/>
                  <a:pt x="133" y="1031"/>
                  <a:pt x="133" y="1030"/>
                </a:cubicBezTo>
                <a:cubicBezTo>
                  <a:pt x="133" y="1027"/>
                  <a:pt x="134" y="1025"/>
                  <a:pt x="133" y="1022"/>
                </a:cubicBezTo>
                <a:cubicBezTo>
                  <a:pt x="133" y="1022"/>
                  <a:pt x="134" y="1021"/>
                  <a:pt x="134" y="1021"/>
                </a:cubicBezTo>
                <a:cubicBezTo>
                  <a:pt x="134" y="1020"/>
                  <a:pt x="134" y="1018"/>
                  <a:pt x="134" y="1018"/>
                </a:cubicBezTo>
                <a:cubicBezTo>
                  <a:pt x="134" y="1016"/>
                  <a:pt x="133" y="1012"/>
                  <a:pt x="134" y="1009"/>
                </a:cubicBezTo>
                <a:cubicBezTo>
                  <a:pt x="134" y="1006"/>
                  <a:pt x="134" y="1003"/>
                  <a:pt x="135" y="1000"/>
                </a:cubicBezTo>
                <a:cubicBezTo>
                  <a:pt x="134" y="999"/>
                  <a:pt x="135" y="999"/>
                  <a:pt x="134" y="998"/>
                </a:cubicBezTo>
                <a:cubicBezTo>
                  <a:pt x="135" y="991"/>
                  <a:pt x="134" y="984"/>
                  <a:pt x="135" y="977"/>
                </a:cubicBezTo>
                <a:cubicBezTo>
                  <a:pt x="133" y="973"/>
                  <a:pt x="135" y="970"/>
                  <a:pt x="134" y="967"/>
                </a:cubicBezTo>
                <a:cubicBezTo>
                  <a:pt x="134" y="966"/>
                  <a:pt x="134" y="966"/>
                  <a:pt x="135" y="965"/>
                </a:cubicBezTo>
                <a:cubicBezTo>
                  <a:pt x="134" y="955"/>
                  <a:pt x="135" y="945"/>
                  <a:pt x="135" y="935"/>
                </a:cubicBezTo>
                <a:cubicBezTo>
                  <a:pt x="135" y="928"/>
                  <a:pt x="135" y="921"/>
                  <a:pt x="135" y="913"/>
                </a:cubicBezTo>
                <a:cubicBezTo>
                  <a:pt x="135" y="908"/>
                  <a:pt x="135" y="904"/>
                  <a:pt x="136" y="899"/>
                </a:cubicBezTo>
                <a:cubicBezTo>
                  <a:pt x="135" y="897"/>
                  <a:pt x="135" y="894"/>
                  <a:pt x="135" y="891"/>
                </a:cubicBezTo>
                <a:cubicBezTo>
                  <a:pt x="135" y="888"/>
                  <a:pt x="135" y="885"/>
                  <a:pt x="135" y="883"/>
                </a:cubicBezTo>
                <a:cubicBezTo>
                  <a:pt x="135" y="883"/>
                  <a:pt x="135" y="883"/>
                  <a:pt x="135" y="883"/>
                </a:cubicBezTo>
                <a:cubicBezTo>
                  <a:pt x="136" y="873"/>
                  <a:pt x="135" y="864"/>
                  <a:pt x="135" y="854"/>
                </a:cubicBezTo>
                <a:cubicBezTo>
                  <a:pt x="135" y="846"/>
                  <a:pt x="135" y="838"/>
                  <a:pt x="135" y="830"/>
                </a:cubicBezTo>
                <a:cubicBezTo>
                  <a:pt x="135" y="830"/>
                  <a:pt x="135" y="829"/>
                  <a:pt x="135" y="829"/>
                </a:cubicBezTo>
                <a:cubicBezTo>
                  <a:pt x="134" y="828"/>
                  <a:pt x="134" y="827"/>
                  <a:pt x="134" y="826"/>
                </a:cubicBezTo>
                <a:cubicBezTo>
                  <a:pt x="134" y="825"/>
                  <a:pt x="135" y="825"/>
                  <a:pt x="135" y="825"/>
                </a:cubicBezTo>
                <a:cubicBezTo>
                  <a:pt x="135" y="824"/>
                  <a:pt x="134" y="824"/>
                  <a:pt x="134" y="824"/>
                </a:cubicBezTo>
                <a:cubicBezTo>
                  <a:pt x="134" y="821"/>
                  <a:pt x="134" y="817"/>
                  <a:pt x="134" y="814"/>
                </a:cubicBezTo>
                <a:cubicBezTo>
                  <a:pt x="134" y="814"/>
                  <a:pt x="134" y="814"/>
                  <a:pt x="134" y="814"/>
                </a:cubicBezTo>
                <a:cubicBezTo>
                  <a:pt x="134" y="805"/>
                  <a:pt x="133" y="796"/>
                  <a:pt x="133" y="787"/>
                </a:cubicBezTo>
                <a:cubicBezTo>
                  <a:pt x="132" y="770"/>
                  <a:pt x="132" y="753"/>
                  <a:pt x="130" y="735"/>
                </a:cubicBezTo>
                <a:cubicBezTo>
                  <a:pt x="130" y="735"/>
                  <a:pt x="130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2" y="753"/>
                  <a:pt x="133" y="770"/>
                  <a:pt x="134" y="787"/>
                </a:cubicBezTo>
                <a:cubicBezTo>
                  <a:pt x="134" y="796"/>
                  <a:pt x="135" y="805"/>
                  <a:pt x="135" y="814"/>
                </a:cubicBezTo>
                <a:cubicBezTo>
                  <a:pt x="135" y="814"/>
                  <a:pt x="136" y="816"/>
                  <a:pt x="136" y="817"/>
                </a:cubicBezTo>
                <a:cubicBezTo>
                  <a:pt x="136" y="818"/>
                  <a:pt x="136" y="820"/>
                  <a:pt x="136" y="821"/>
                </a:cubicBezTo>
                <a:cubicBezTo>
                  <a:pt x="136" y="823"/>
                  <a:pt x="135" y="825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7"/>
                  <a:pt x="136" y="828"/>
                  <a:pt x="136" y="830"/>
                </a:cubicBezTo>
                <a:cubicBezTo>
                  <a:pt x="136" y="830"/>
                  <a:pt x="136" y="830"/>
                  <a:pt x="136" y="830"/>
                </a:cubicBezTo>
                <a:cubicBezTo>
                  <a:pt x="136" y="838"/>
                  <a:pt x="136" y="846"/>
                  <a:pt x="136" y="854"/>
                </a:cubicBezTo>
                <a:cubicBezTo>
                  <a:pt x="136" y="864"/>
                  <a:pt x="137" y="873"/>
                  <a:pt x="136" y="883"/>
                </a:cubicBezTo>
                <a:cubicBezTo>
                  <a:pt x="136" y="883"/>
                  <a:pt x="136" y="883"/>
                  <a:pt x="136" y="883"/>
                </a:cubicBezTo>
                <a:cubicBezTo>
                  <a:pt x="137" y="884"/>
                  <a:pt x="137" y="886"/>
                  <a:pt x="137" y="887"/>
                </a:cubicBezTo>
                <a:cubicBezTo>
                  <a:pt x="137" y="890"/>
                  <a:pt x="137" y="894"/>
                  <a:pt x="137" y="896"/>
                </a:cubicBezTo>
                <a:cubicBezTo>
                  <a:pt x="137" y="897"/>
                  <a:pt x="138" y="898"/>
                  <a:pt x="138" y="897"/>
                </a:cubicBezTo>
                <a:cubicBezTo>
                  <a:pt x="138" y="895"/>
                  <a:pt x="137" y="893"/>
                  <a:pt x="138" y="891"/>
                </a:cubicBezTo>
                <a:cubicBezTo>
                  <a:pt x="138" y="891"/>
                  <a:pt x="138" y="891"/>
                  <a:pt x="138" y="891"/>
                </a:cubicBezTo>
                <a:cubicBezTo>
                  <a:pt x="138" y="889"/>
                  <a:pt x="137" y="887"/>
                  <a:pt x="139" y="886"/>
                </a:cubicBezTo>
                <a:cubicBezTo>
                  <a:pt x="139" y="885"/>
                  <a:pt x="138" y="885"/>
                  <a:pt x="138" y="884"/>
                </a:cubicBezTo>
                <a:cubicBezTo>
                  <a:pt x="140" y="882"/>
                  <a:pt x="138" y="879"/>
                  <a:pt x="139" y="876"/>
                </a:cubicBezTo>
                <a:cubicBezTo>
                  <a:pt x="138" y="875"/>
                  <a:pt x="139" y="873"/>
                  <a:pt x="138" y="872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9" y="873"/>
                  <a:pt x="138" y="874"/>
                </a:cubicBezTo>
                <a:cubicBezTo>
                  <a:pt x="138" y="874"/>
                  <a:pt x="138" y="874"/>
                  <a:pt x="138" y="874"/>
                </a:cubicBezTo>
                <a:cubicBezTo>
                  <a:pt x="138" y="874"/>
                  <a:pt x="138" y="874"/>
                  <a:pt x="138" y="873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8" y="872"/>
                  <a:pt x="138" y="872"/>
                </a:cubicBezTo>
                <a:cubicBezTo>
                  <a:pt x="138" y="872"/>
                  <a:pt x="138" y="872"/>
                  <a:pt x="138" y="872"/>
                </a:cubicBezTo>
                <a:cubicBezTo>
                  <a:pt x="137" y="872"/>
                  <a:pt x="139" y="872"/>
                  <a:pt x="139" y="871"/>
                </a:cubicBezTo>
                <a:cubicBezTo>
                  <a:pt x="138" y="871"/>
                  <a:pt x="138" y="870"/>
                  <a:pt x="138" y="870"/>
                </a:cubicBezTo>
                <a:cubicBezTo>
                  <a:pt x="139" y="870"/>
                  <a:pt x="138" y="869"/>
                  <a:pt x="139" y="868"/>
                </a:cubicBezTo>
                <a:cubicBezTo>
                  <a:pt x="139" y="868"/>
                  <a:pt x="139" y="867"/>
                  <a:pt x="138" y="867"/>
                </a:cubicBezTo>
                <a:cubicBezTo>
                  <a:pt x="140" y="865"/>
                  <a:pt x="138" y="862"/>
                  <a:pt x="139" y="860"/>
                </a:cubicBezTo>
                <a:cubicBezTo>
                  <a:pt x="139" y="860"/>
                  <a:pt x="139" y="860"/>
                  <a:pt x="138" y="859"/>
                </a:cubicBezTo>
                <a:cubicBezTo>
                  <a:pt x="139" y="859"/>
                  <a:pt x="139" y="858"/>
                  <a:pt x="139" y="857"/>
                </a:cubicBezTo>
                <a:cubicBezTo>
                  <a:pt x="139" y="856"/>
                  <a:pt x="138" y="855"/>
                  <a:pt x="138" y="854"/>
                </a:cubicBezTo>
                <a:cubicBezTo>
                  <a:pt x="138" y="853"/>
                  <a:pt x="139" y="852"/>
                  <a:pt x="138" y="851"/>
                </a:cubicBezTo>
                <a:cubicBezTo>
                  <a:pt x="139" y="851"/>
                  <a:pt x="139" y="851"/>
                  <a:pt x="139" y="851"/>
                </a:cubicBezTo>
                <a:cubicBezTo>
                  <a:pt x="138" y="851"/>
                  <a:pt x="138" y="851"/>
                  <a:pt x="138" y="851"/>
                </a:cubicBezTo>
                <a:cubicBezTo>
                  <a:pt x="139" y="850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9"/>
                  <a:pt x="138" y="848"/>
                  <a:pt x="137" y="848"/>
                </a:cubicBezTo>
                <a:cubicBezTo>
                  <a:pt x="137" y="848"/>
                  <a:pt x="137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9" y="848"/>
                  <a:pt x="139" y="848"/>
                </a:cubicBezTo>
                <a:cubicBezTo>
                  <a:pt x="139" y="847"/>
                  <a:pt x="138" y="846"/>
                  <a:pt x="138" y="846"/>
                </a:cubicBezTo>
                <a:cubicBezTo>
                  <a:pt x="139" y="845"/>
                  <a:pt x="138" y="845"/>
                  <a:pt x="139" y="844"/>
                </a:cubicBezTo>
                <a:cubicBezTo>
                  <a:pt x="138" y="844"/>
                  <a:pt x="139" y="844"/>
                  <a:pt x="138" y="843"/>
                </a:cubicBezTo>
                <a:cubicBezTo>
                  <a:pt x="139" y="842"/>
                  <a:pt x="139" y="841"/>
                  <a:pt x="138" y="840"/>
                </a:cubicBezTo>
                <a:cubicBezTo>
                  <a:pt x="139" y="837"/>
                  <a:pt x="138" y="835"/>
                  <a:pt x="139" y="833"/>
                </a:cubicBezTo>
                <a:cubicBezTo>
                  <a:pt x="138" y="832"/>
                  <a:pt x="137" y="830"/>
                  <a:pt x="137" y="830"/>
                </a:cubicBezTo>
                <a:cubicBezTo>
                  <a:pt x="137" y="829"/>
                  <a:pt x="138" y="829"/>
                  <a:pt x="137" y="829"/>
                </a:cubicBezTo>
                <a:cubicBezTo>
                  <a:pt x="137" y="829"/>
                  <a:pt x="137" y="829"/>
                  <a:pt x="137" y="829"/>
                </a:cubicBezTo>
                <a:cubicBezTo>
                  <a:pt x="136" y="828"/>
                  <a:pt x="137" y="828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6" y="827"/>
                  <a:pt x="136" y="827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7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7" y="825"/>
                  <a:pt x="137" y="825"/>
                </a:cubicBezTo>
                <a:cubicBezTo>
                  <a:pt x="137" y="825"/>
                  <a:pt x="137" y="824"/>
                  <a:pt x="137" y="824"/>
                </a:cubicBezTo>
                <a:cubicBezTo>
                  <a:pt x="137" y="823"/>
                  <a:pt x="139" y="822"/>
                  <a:pt x="138" y="821"/>
                </a:cubicBezTo>
                <a:cubicBezTo>
                  <a:pt x="139" y="816"/>
                  <a:pt x="137" y="811"/>
                  <a:pt x="138" y="806"/>
                </a:cubicBezTo>
                <a:cubicBezTo>
                  <a:pt x="138" y="804"/>
                  <a:pt x="137" y="803"/>
                  <a:pt x="138" y="801"/>
                </a:cubicBezTo>
                <a:cubicBezTo>
                  <a:pt x="137" y="798"/>
                  <a:pt x="138" y="796"/>
                  <a:pt x="137" y="794"/>
                </a:cubicBezTo>
                <a:cubicBezTo>
                  <a:pt x="138" y="793"/>
                  <a:pt x="138" y="793"/>
                  <a:pt x="139" y="793"/>
                </a:cubicBezTo>
                <a:cubicBezTo>
                  <a:pt x="138" y="792"/>
                  <a:pt x="139" y="790"/>
                  <a:pt x="137" y="790"/>
                </a:cubicBezTo>
                <a:cubicBezTo>
                  <a:pt x="138" y="789"/>
                  <a:pt x="139" y="789"/>
                  <a:pt x="139" y="789"/>
                </a:cubicBezTo>
                <a:cubicBezTo>
                  <a:pt x="138" y="783"/>
                  <a:pt x="138" y="779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9" y="775"/>
                  <a:pt x="139" y="775"/>
                  <a:pt x="139" y="775"/>
                </a:cubicBezTo>
                <a:cubicBezTo>
                  <a:pt x="139" y="779"/>
                  <a:pt x="139" y="783"/>
                  <a:pt x="140" y="789"/>
                </a:cubicBezTo>
                <a:cubicBezTo>
                  <a:pt x="140" y="789"/>
                  <a:pt x="140" y="789"/>
                  <a:pt x="140" y="789"/>
                </a:cubicBezTo>
                <a:cubicBezTo>
                  <a:pt x="141" y="793"/>
                  <a:pt x="140" y="798"/>
                  <a:pt x="141" y="803"/>
                </a:cubicBezTo>
                <a:cubicBezTo>
                  <a:pt x="141" y="803"/>
                  <a:pt x="141" y="804"/>
                  <a:pt x="140" y="804"/>
                </a:cubicBezTo>
                <a:cubicBezTo>
                  <a:pt x="142" y="806"/>
                  <a:pt x="140" y="808"/>
                  <a:pt x="141" y="810"/>
                </a:cubicBezTo>
                <a:cubicBezTo>
                  <a:pt x="141" y="808"/>
                  <a:pt x="143" y="807"/>
                  <a:pt x="141" y="806"/>
                </a:cubicBezTo>
                <a:cubicBezTo>
                  <a:pt x="143" y="805"/>
                  <a:pt x="142" y="803"/>
                  <a:pt x="142" y="801"/>
                </a:cubicBezTo>
                <a:cubicBezTo>
                  <a:pt x="142" y="799"/>
                  <a:pt x="142" y="797"/>
                  <a:pt x="142" y="794"/>
                </a:cubicBezTo>
                <a:cubicBezTo>
                  <a:pt x="142" y="793"/>
                  <a:pt x="141" y="791"/>
                  <a:pt x="141" y="790"/>
                </a:cubicBezTo>
                <a:cubicBezTo>
                  <a:pt x="141" y="789"/>
                  <a:pt x="142" y="786"/>
                  <a:pt x="142" y="784"/>
                </a:cubicBezTo>
                <a:cubicBezTo>
                  <a:pt x="142" y="783"/>
                  <a:pt x="141" y="783"/>
                  <a:pt x="141" y="782"/>
                </a:cubicBezTo>
                <a:cubicBezTo>
                  <a:pt x="141" y="781"/>
                  <a:pt x="142" y="780"/>
                  <a:pt x="142" y="780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2" y="780"/>
                  <a:pt x="142" y="779"/>
                  <a:pt x="142" y="779"/>
                </a:cubicBezTo>
                <a:cubicBezTo>
                  <a:pt x="142" y="779"/>
                  <a:pt x="141" y="779"/>
                  <a:pt x="141" y="778"/>
                </a:cubicBezTo>
                <a:cubicBezTo>
                  <a:pt x="141" y="778"/>
                  <a:pt x="141" y="778"/>
                  <a:pt x="141" y="778"/>
                </a:cubicBezTo>
                <a:cubicBezTo>
                  <a:pt x="140" y="775"/>
                  <a:pt x="141" y="771"/>
                  <a:pt x="140" y="768"/>
                </a:cubicBezTo>
                <a:cubicBezTo>
                  <a:pt x="141" y="768"/>
                  <a:pt x="141" y="767"/>
                  <a:pt x="141" y="767"/>
                </a:cubicBezTo>
                <a:cubicBezTo>
                  <a:pt x="141" y="766"/>
                  <a:pt x="141" y="765"/>
                  <a:pt x="141" y="765"/>
                </a:cubicBezTo>
                <a:cubicBezTo>
                  <a:pt x="141" y="764"/>
                  <a:pt x="141" y="764"/>
                  <a:pt x="141" y="763"/>
                </a:cubicBezTo>
                <a:cubicBezTo>
                  <a:pt x="141" y="762"/>
                  <a:pt x="140" y="762"/>
                  <a:pt x="141" y="762"/>
                </a:cubicBezTo>
                <a:cubicBezTo>
                  <a:pt x="141" y="762"/>
                  <a:pt x="141" y="762"/>
                  <a:pt x="141" y="762"/>
                </a:cubicBezTo>
                <a:cubicBezTo>
                  <a:pt x="141" y="760"/>
                  <a:pt x="141" y="759"/>
                  <a:pt x="141" y="758"/>
                </a:cubicBezTo>
                <a:cubicBezTo>
                  <a:pt x="140" y="756"/>
                  <a:pt x="140" y="754"/>
                  <a:pt x="141" y="753"/>
                </a:cubicBezTo>
                <a:cubicBezTo>
                  <a:pt x="141" y="753"/>
                  <a:pt x="141" y="753"/>
                  <a:pt x="141" y="752"/>
                </a:cubicBezTo>
                <a:cubicBezTo>
                  <a:pt x="141" y="752"/>
                  <a:pt x="141" y="752"/>
                  <a:pt x="141" y="752"/>
                </a:cubicBezTo>
                <a:cubicBezTo>
                  <a:pt x="141" y="753"/>
                  <a:pt x="142" y="753"/>
                  <a:pt x="142" y="753"/>
                </a:cubicBezTo>
                <a:cubicBezTo>
                  <a:pt x="141" y="754"/>
                  <a:pt x="141" y="756"/>
                  <a:pt x="141" y="758"/>
                </a:cubicBezTo>
                <a:cubicBezTo>
                  <a:pt x="142" y="759"/>
                  <a:pt x="142" y="760"/>
                  <a:pt x="142" y="761"/>
                </a:cubicBezTo>
                <a:cubicBezTo>
                  <a:pt x="142" y="761"/>
                  <a:pt x="142" y="761"/>
                  <a:pt x="142" y="761"/>
                </a:cubicBezTo>
                <a:cubicBezTo>
                  <a:pt x="142" y="764"/>
                  <a:pt x="143" y="766"/>
                  <a:pt x="142" y="768"/>
                </a:cubicBezTo>
                <a:cubicBezTo>
                  <a:pt x="143" y="770"/>
                  <a:pt x="142" y="770"/>
                  <a:pt x="143" y="771"/>
                </a:cubicBezTo>
                <a:cubicBezTo>
                  <a:pt x="142" y="771"/>
                  <a:pt x="142" y="772"/>
                  <a:pt x="142" y="772"/>
                </a:cubicBezTo>
                <a:cubicBezTo>
                  <a:pt x="143" y="773"/>
                  <a:pt x="143" y="774"/>
                  <a:pt x="143" y="775"/>
                </a:cubicBezTo>
                <a:cubicBezTo>
                  <a:pt x="144" y="776"/>
                  <a:pt x="144" y="773"/>
                  <a:pt x="143" y="773"/>
                </a:cubicBezTo>
                <a:cubicBezTo>
                  <a:pt x="144" y="767"/>
                  <a:pt x="142" y="762"/>
                  <a:pt x="143" y="756"/>
                </a:cubicBezTo>
                <a:cubicBezTo>
                  <a:pt x="142" y="754"/>
                  <a:pt x="142" y="752"/>
                  <a:pt x="142" y="750"/>
                </a:cubicBezTo>
                <a:cubicBezTo>
                  <a:pt x="142" y="749"/>
                  <a:pt x="142" y="746"/>
                  <a:pt x="142" y="745"/>
                </a:cubicBezTo>
                <a:cubicBezTo>
                  <a:pt x="143" y="745"/>
                  <a:pt x="143" y="747"/>
                  <a:pt x="144" y="745"/>
                </a:cubicBezTo>
                <a:cubicBezTo>
                  <a:pt x="144" y="747"/>
                  <a:pt x="144" y="748"/>
                  <a:pt x="145" y="750"/>
                </a:cubicBezTo>
                <a:cubicBezTo>
                  <a:pt x="145" y="749"/>
                  <a:pt x="144" y="748"/>
                  <a:pt x="145" y="747"/>
                </a:cubicBezTo>
                <a:cubicBezTo>
                  <a:pt x="145" y="746"/>
                  <a:pt x="145" y="745"/>
                  <a:pt x="145" y="745"/>
                </a:cubicBezTo>
                <a:cubicBezTo>
                  <a:pt x="145" y="744"/>
                  <a:pt x="145" y="743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3"/>
                  <a:pt x="145" y="744"/>
                  <a:pt x="145" y="745"/>
                </a:cubicBezTo>
                <a:cubicBezTo>
                  <a:pt x="145" y="745"/>
                  <a:pt x="145" y="746"/>
                  <a:pt x="145" y="747"/>
                </a:cubicBezTo>
                <a:cubicBezTo>
                  <a:pt x="147" y="748"/>
                  <a:pt x="146" y="750"/>
                  <a:pt x="147" y="752"/>
                </a:cubicBezTo>
                <a:cubicBezTo>
                  <a:pt x="147" y="753"/>
                  <a:pt x="148" y="752"/>
                  <a:pt x="149" y="753"/>
                </a:cubicBezTo>
                <a:cubicBezTo>
                  <a:pt x="148" y="754"/>
                  <a:pt x="149" y="755"/>
                  <a:pt x="149" y="756"/>
                </a:cubicBezTo>
                <a:cubicBezTo>
                  <a:pt x="149" y="759"/>
                  <a:pt x="150" y="761"/>
                  <a:pt x="149" y="764"/>
                </a:cubicBezTo>
                <a:cubicBezTo>
                  <a:pt x="149" y="767"/>
                  <a:pt x="151" y="771"/>
                  <a:pt x="150" y="774"/>
                </a:cubicBezTo>
                <a:cubicBezTo>
                  <a:pt x="151" y="776"/>
                  <a:pt x="150" y="778"/>
                  <a:pt x="150" y="780"/>
                </a:cubicBezTo>
                <a:cubicBezTo>
                  <a:pt x="150" y="781"/>
                  <a:pt x="151" y="782"/>
                  <a:pt x="151" y="783"/>
                </a:cubicBezTo>
                <a:cubicBezTo>
                  <a:pt x="151" y="786"/>
                  <a:pt x="150" y="788"/>
                  <a:pt x="152" y="791"/>
                </a:cubicBezTo>
                <a:cubicBezTo>
                  <a:pt x="153" y="791"/>
                  <a:pt x="155" y="789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7"/>
                  <a:pt x="155" y="787"/>
                  <a:pt x="155" y="787"/>
                </a:cubicBezTo>
                <a:cubicBezTo>
                  <a:pt x="155" y="785"/>
                  <a:pt x="154" y="784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4"/>
                  <a:pt x="155" y="785"/>
                  <a:pt x="155" y="786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6" y="790"/>
                  <a:pt x="156" y="792"/>
                  <a:pt x="156" y="795"/>
                </a:cubicBezTo>
                <a:cubicBezTo>
                  <a:pt x="156" y="796"/>
                  <a:pt x="156" y="798"/>
                  <a:pt x="156" y="799"/>
                </a:cubicBezTo>
                <a:cubicBezTo>
                  <a:pt x="156" y="800"/>
                  <a:pt x="157" y="801"/>
                  <a:pt x="156" y="802"/>
                </a:cubicBezTo>
                <a:cubicBezTo>
                  <a:pt x="157" y="803"/>
                  <a:pt x="156" y="804"/>
                  <a:pt x="156" y="806"/>
                </a:cubicBezTo>
                <a:cubicBezTo>
                  <a:pt x="156" y="808"/>
                  <a:pt x="157" y="810"/>
                  <a:pt x="157" y="812"/>
                </a:cubicBezTo>
                <a:cubicBezTo>
                  <a:pt x="157" y="813"/>
                  <a:pt x="156" y="813"/>
                  <a:pt x="156" y="814"/>
                </a:cubicBezTo>
                <a:cubicBezTo>
                  <a:pt x="156" y="815"/>
                  <a:pt x="157" y="816"/>
                  <a:pt x="157" y="818"/>
                </a:cubicBezTo>
                <a:cubicBezTo>
                  <a:pt x="157" y="819"/>
                  <a:pt x="157" y="820"/>
                  <a:pt x="157" y="822"/>
                </a:cubicBezTo>
                <a:cubicBezTo>
                  <a:pt x="157" y="825"/>
                  <a:pt x="158" y="828"/>
                  <a:pt x="158" y="831"/>
                </a:cubicBezTo>
                <a:cubicBezTo>
                  <a:pt x="158" y="832"/>
                  <a:pt x="158" y="833"/>
                  <a:pt x="158" y="833"/>
                </a:cubicBezTo>
                <a:cubicBezTo>
                  <a:pt x="158" y="836"/>
                  <a:pt x="158" y="838"/>
                  <a:pt x="157" y="841"/>
                </a:cubicBezTo>
                <a:cubicBezTo>
                  <a:pt x="157" y="841"/>
                  <a:pt x="158" y="841"/>
                  <a:pt x="158" y="842"/>
                </a:cubicBezTo>
                <a:cubicBezTo>
                  <a:pt x="158" y="845"/>
                  <a:pt x="158" y="848"/>
                  <a:pt x="158" y="851"/>
                </a:cubicBezTo>
                <a:cubicBezTo>
                  <a:pt x="158" y="853"/>
                  <a:pt x="158" y="854"/>
                  <a:pt x="158" y="855"/>
                </a:cubicBezTo>
                <a:cubicBezTo>
                  <a:pt x="158" y="856"/>
                  <a:pt x="158" y="858"/>
                  <a:pt x="158" y="859"/>
                </a:cubicBezTo>
                <a:cubicBezTo>
                  <a:pt x="158" y="862"/>
                  <a:pt x="158" y="865"/>
                  <a:pt x="158" y="867"/>
                </a:cubicBezTo>
                <a:cubicBezTo>
                  <a:pt x="158" y="870"/>
                  <a:pt x="158" y="873"/>
                  <a:pt x="158" y="875"/>
                </a:cubicBezTo>
                <a:cubicBezTo>
                  <a:pt x="158" y="883"/>
                  <a:pt x="159" y="891"/>
                  <a:pt x="158" y="899"/>
                </a:cubicBezTo>
                <a:cubicBezTo>
                  <a:pt x="159" y="901"/>
                  <a:pt x="158" y="903"/>
                  <a:pt x="159" y="904"/>
                </a:cubicBezTo>
                <a:cubicBezTo>
                  <a:pt x="158" y="907"/>
                  <a:pt x="159" y="909"/>
                  <a:pt x="158" y="911"/>
                </a:cubicBezTo>
                <a:cubicBezTo>
                  <a:pt x="159" y="912"/>
                  <a:pt x="158" y="912"/>
                  <a:pt x="159" y="913"/>
                </a:cubicBezTo>
                <a:cubicBezTo>
                  <a:pt x="158" y="915"/>
                  <a:pt x="158" y="916"/>
                  <a:pt x="159" y="918"/>
                </a:cubicBezTo>
                <a:cubicBezTo>
                  <a:pt x="159" y="923"/>
                  <a:pt x="159" y="928"/>
                  <a:pt x="159" y="933"/>
                </a:cubicBezTo>
                <a:cubicBezTo>
                  <a:pt x="159" y="933"/>
                  <a:pt x="159" y="934"/>
                  <a:pt x="159" y="934"/>
                </a:cubicBezTo>
                <a:cubicBezTo>
                  <a:pt x="159" y="935"/>
                  <a:pt x="160" y="936"/>
                  <a:pt x="159" y="937"/>
                </a:cubicBezTo>
                <a:cubicBezTo>
                  <a:pt x="159" y="938"/>
                  <a:pt x="159" y="938"/>
                  <a:pt x="160" y="939"/>
                </a:cubicBezTo>
                <a:cubicBezTo>
                  <a:pt x="159" y="942"/>
                  <a:pt x="160" y="946"/>
                  <a:pt x="159" y="949"/>
                </a:cubicBezTo>
                <a:cubicBezTo>
                  <a:pt x="160" y="951"/>
                  <a:pt x="160" y="953"/>
                  <a:pt x="159" y="955"/>
                </a:cubicBezTo>
                <a:cubicBezTo>
                  <a:pt x="159" y="956"/>
                  <a:pt x="160" y="956"/>
                  <a:pt x="161" y="957"/>
                </a:cubicBezTo>
                <a:cubicBezTo>
                  <a:pt x="161" y="958"/>
                  <a:pt x="160" y="959"/>
                  <a:pt x="162" y="960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2"/>
                  <a:pt x="162" y="962"/>
                  <a:pt x="161" y="963"/>
                </a:cubicBezTo>
                <a:cubicBezTo>
                  <a:pt x="162" y="965"/>
                  <a:pt x="162" y="967"/>
                  <a:pt x="162" y="969"/>
                </a:cubicBezTo>
                <a:cubicBezTo>
                  <a:pt x="162" y="969"/>
                  <a:pt x="161" y="968"/>
                  <a:pt x="161" y="968"/>
                </a:cubicBezTo>
                <a:cubicBezTo>
                  <a:pt x="161" y="969"/>
                  <a:pt x="161" y="969"/>
                  <a:pt x="162" y="970"/>
                </a:cubicBezTo>
                <a:cubicBezTo>
                  <a:pt x="162" y="970"/>
                  <a:pt x="162" y="970"/>
                  <a:pt x="161" y="971"/>
                </a:cubicBezTo>
                <a:cubicBezTo>
                  <a:pt x="162" y="971"/>
                  <a:pt x="162" y="971"/>
                  <a:pt x="162" y="971"/>
                </a:cubicBezTo>
                <a:cubicBezTo>
                  <a:pt x="162" y="977"/>
                  <a:pt x="162" y="982"/>
                  <a:pt x="162" y="987"/>
                </a:cubicBezTo>
                <a:cubicBezTo>
                  <a:pt x="163" y="993"/>
                  <a:pt x="161" y="999"/>
                  <a:pt x="162" y="1005"/>
                </a:cubicBezTo>
                <a:cubicBezTo>
                  <a:pt x="161" y="1007"/>
                  <a:pt x="162" y="1009"/>
                  <a:pt x="162" y="1011"/>
                </a:cubicBezTo>
                <a:cubicBezTo>
                  <a:pt x="162" y="1018"/>
                  <a:pt x="162" y="1025"/>
                  <a:pt x="162" y="1032"/>
                </a:cubicBezTo>
                <a:cubicBezTo>
                  <a:pt x="162" y="1033"/>
                  <a:pt x="162" y="1034"/>
                  <a:pt x="162" y="1035"/>
                </a:cubicBezTo>
                <a:cubicBezTo>
                  <a:pt x="162" y="1036"/>
                  <a:pt x="162" y="1037"/>
                  <a:pt x="162" y="1038"/>
                </a:cubicBezTo>
                <a:cubicBezTo>
                  <a:pt x="162" y="1040"/>
                  <a:pt x="161" y="1042"/>
                  <a:pt x="162" y="1044"/>
                </a:cubicBezTo>
                <a:cubicBezTo>
                  <a:pt x="162" y="1046"/>
                  <a:pt x="162" y="1048"/>
                  <a:pt x="162" y="1050"/>
                </a:cubicBezTo>
                <a:cubicBezTo>
                  <a:pt x="161" y="1054"/>
                  <a:pt x="162" y="1058"/>
                  <a:pt x="162" y="1063"/>
                </a:cubicBezTo>
                <a:cubicBezTo>
                  <a:pt x="162" y="1064"/>
                  <a:pt x="162" y="1064"/>
                  <a:pt x="162" y="1065"/>
                </a:cubicBezTo>
                <a:cubicBezTo>
                  <a:pt x="162" y="1066"/>
                  <a:pt x="161" y="1067"/>
                  <a:pt x="161" y="1068"/>
                </a:cubicBezTo>
                <a:cubicBezTo>
                  <a:pt x="161" y="1069"/>
                  <a:pt x="162" y="1070"/>
                  <a:pt x="162" y="1072"/>
                </a:cubicBezTo>
                <a:cubicBezTo>
                  <a:pt x="162" y="1073"/>
                  <a:pt x="161" y="1075"/>
                  <a:pt x="161" y="1077"/>
                </a:cubicBezTo>
                <a:cubicBezTo>
                  <a:pt x="161" y="1079"/>
                  <a:pt x="162" y="1081"/>
                  <a:pt x="162" y="1082"/>
                </a:cubicBezTo>
                <a:cubicBezTo>
                  <a:pt x="161" y="1083"/>
                  <a:pt x="161" y="1084"/>
                  <a:pt x="161" y="1085"/>
                </a:cubicBezTo>
                <a:cubicBezTo>
                  <a:pt x="161" y="1087"/>
                  <a:pt x="161" y="1090"/>
                  <a:pt x="161" y="1092"/>
                </a:cubicBezTo>
                <a:cubicBezTo>
                  <a:pt x="161" y="1093"/>
                  <a:pt x="160" y="1094"/>
                  <a:pt x="160" y="1095"/>
                </a:cubicBezTo>
                <a:cubicBezTo>
                  <a:pt x="160" y="1096"/>
                  <a:pt x="160" y="1097"/>
                  <a:pt x="160" y="1099"/>
                </a:cubicBezTo>
                <a:cubicBezTo>
                  <a:pt x="160" y="1102"/>
                  <a:pt x="160" y="1104"/>
                  <a:pt x="159" y="1108"/>
                </a:cubicBezTo>
                <a:cubicBezTo>
                  <a:pt x="159" y="1108"/>
                  <a:pt x="160" y="1109"/>
                  <a:pt x="160" y="1110"/>
                </a:cubicBezTo>
                <a:cubicBezTo>
                  <a:pt x="160" y="1110"/>
                  <a:pt x="159" y="1111"/>
                  <a:pt x="159" y="1111"/>
                </a:cubicBezTo>
                <a:cubicBezTo>
                  <a:pt x="159" y="1113"/>
                  <a:pt x="159" y="1115"/>
                  <a:pt x="159" y="1117"/>
                </a:cubicBezTo>
                <a:cubicBezTo>
                  <a:pt x="159" y="1119"/>
                  <a:pt x="158" y="1122"/>
                  <a:pt x="158" y="1124"/>
                </a:cubicBezTo>
                <a:cubicBezTo>
                  <a:pt x="158" y="1126"/>
                  <a:pt x="158" y="1127"/>
                  <a:pt x="158" y="1128"/>
                </a:cubicBezTo>
                <a:cubicBezTo>
                  <a:pt x="158" y="1131"/>
                  <a:pt x="158" y="1132"/>
                  <a:pt x="158" y="1136"/>
                </a:cubicBezTo>
                <a:cubicBezTo>
                  <a:pt x="158" y="1138"/>
                  <a:pt x="158" y="1140"/>
                  <a:pt x="160" y="1142"/>
                </a:cubicBezTo>
                <a:cubicBezTo>
                  <a:pt x="159" y="1144"/>
                  <a:pt x="156" y="1146"/>
                  <a:pt x="154" y="1148"/>
                </a:cubicBezTo>
                <a:cubicBezTo>
                  <a:pt x="153" y="1148"/>
                  <a:pt x="154" y="1147"/>
                  <a:pt x="153" y="1147"/>
                </a:cubicBezTo>
                <a:cubicBezTo>
                  <a:pt x="151" y="1147"/>
                  <a:pt x="148" y="1148"/>
                  <a:pt x="147" y="1150"/>
                </a:cubicBezTo>
                <a:close/>
                <a:moveTo>
                  <a:pt x="143" y="784"/>
                </a:moveTo>
                <a:cubicBezTo>
                  <a:pt x="143" y="783"/>
                  <a:pt x="144" y="785"/>
                  <a:pt x="144" y="784"/>
                </a:cubicBezTo>
                <a:cubicBezTo>
                  <a:pt x="144" y="783"/>
                  <a:pt x="144" y="781"/>
                  <a:pt x="143" y="780"/>
                </a:cubicBezTo>
                <a:cubicBezTo>
                  <a:pt x="144" y="779"/>
                  <a:pt x="144" y="777"/>
                  <a:pt x="142" y="778"/>
                </a:cubicBezTo>
                <a:cubicBezTo>
                  <a:pt x="143" y="778"/>
                  <a:pt x="142" y="778"/>
                  <a:pt x="142" y="779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3" y="779"/>
                  <a:pt x="143" y="779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1"/>
                  <a:pt x="144" y="783"/>
                  <a:pt x="143" y="784"/>
                </a:cubicBezTo>
                <a:close/>
                <a:moveTo>
                  <a:pt x="145" y="794"/>
                </a:moveTo>
                <a:cubicBezTo>
                  <a:pt x="144" y="793"/>
                  <a:pt x="145" y="792"/>
                  <a:pt x="144" y="793"/>
                </a:cubicBezTo>
                <a:cubicBezTo>
                  <a:pt x="145" y="793"/>
                  <a:pt x="144" y="794"/>
                  <a:pt x="145" y="794"/>
                </a:cubicBezTo>
                <a:close/>
                <a:moveTo>
                  <a:pt x="145" y="811"/>
                </a:moveTo>
                <a:cubicBezTo>
                  <a:pt x="145" y="811"/>
                  <a:pt x="146" y="810"/>
                  <a:pt x="145" y="810"/>
                </a:cubicBezTo>
                <a:cubicBezTo>
                  <a:pt x="145" y="810"/>
                  <a:pt x="145" y="812"/>
                  <a:pt x="145" y="811"/>
                </a:cubicBezTo>
                <a:close/>
                <a:moveTo>
                  <a:pt x="137" y="826"/>
                </a:moveTo>
                <a:cubicBezTo>
                  <a:pt x="137" y="826"/>
                  <a:pt x="137" y="826"/>
                  <a:pt x="137" y="826"/>
                </a:cubicBezTo>
                <a:cubicBezTo>
                  <a:pt x="137" y="826"/>
                  <a:pt x="137" y="826"/>
                  <a:pt x="137" y="826"/>
                </a:cubicBezTo>
                <a:close/>
                <a:moveTo>
                  <a:pt x="137" y="827"/>
                </a:move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6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lose/>
                <a:moveTo>
                  <a:pt x="162" y="947"/>
                </a:moveTo>
                <a:cubicBezTo>
                  <a:pt x="162" y="947"/>
                  <a:pt x="162" y="946"/>
                  <a:pt x="162" y="947"/>
                </a:cubicBezTo>
                <a:cubicBezTo>
                  <a:pt x="162" y="947"/>
                  <a:pt x="161" y="948"/>
                  <a:pt x="162" y="947"/>
                </a:cubicBezTo>
                <a:close/>
                <a:moveTo>
                  <a:pt x="186" y="850"/>
                </a:moveTo>
                <a:cubicBezTo>
                  <a:pt x="186" y="849"/>
                  <a:pt x="186" y="848"/>
                  <a:pt x="186" y="849"/>
                </a:cubicBezTo>
                <a:cubicBezTo>
                  <a:pt x="186" y="849"/>
                  <a:pt x="186" y="850"/>
                  <a:pt x="186" y="850"/>
                </a:cubicBezTo>
                <a:close/>
                <a:moveTo>
                  <a:pt x="186" y="833"/>
                </a:moveTo>
                <a:cubicBezTo>
                  <a:pt x="186" y="833"/>
                  <a:pt x="186" y="832"/>
                  <a:pt x="186" y="833"/>
                </a:cubicBezTo>
                <a:cubicBezTo>
                  <a:pt x="186" y="833"/>
                  <a:pt x="185" y="834"/>
                  <a:pt x="186" y="833"/>
                </a:cubicBezTo>
                <a:close/>
                <a:moveTo>
                  <a:pt x="194" y="794"/>
                </a:moveTo>
                <a:cubicBezTo>
                  <a:pt x="192" y="794"/>
                  <a:pt x="192" y="797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9"/>
                  <a:pt x="193" y="799"/>
                  <a:pt x="193" y="799"/>
                </a:cubicBezTo>
                <a:cubicBezTo>
                  <a:pt x="193" y="799"/>
                  <a:pt x="193" y="800"/>
                  <a:pt x="193" y="800"/>
                </a:cubicBezTo>
                <a:cubicBezTo>
                  <a:pt x="193" y="800"/>
                  <a:pt x="194" y="799"/>
                  <a:pt x="194" y="799"/>
                </a:cubicBezTo>
                <a:cubicBezTo>
                  <a:pt x="194" y="799"/>
                  <a:pt x="194" y="799"/>
                  <a:pt x="194" y="799"/>
                </a:cubicBezTo>
                <a:cubicBezTo>
                  <a:pt x="194" y="798"/>
                  <a:pt x="194" y="798"/>
                  <a:pt x="194" y="797"/>
                </a:cubicBezTo>
                <a:cubicBezTo>
                  <a:pt x="194" y="797"/>
                  <a:pt x="194" y="797"/>
                  <a:pt x="194" y="797"/>
                </a:cubicBezTo>
                <a:cubicBezTo>
                  <a:pt x="195" y="796"/>
                  <a:pt x="194" y="795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lose/>
                <a:moveTo>
                  <a:pt x="192" y="780"/>
                </a:moveTo>
                <a:cubicBezTo>
                  <a:pt x="192" y="780"/>
                  <a:pt x="192" y="780"/>
                  <a:pt x="191" y="780"/>
                </a:cubicBezTo>
                <a:cubicBezTo>
                  <a:pt x="191" y="781"/>
                  <a:pt x="193" y="782"/>
                  <a:pt x="192" y="783"/>
                </a:cubicBezTo>
                <a:cubicBezTo>
                  <a:pt x="192" y="783"/>
                  <a:pt x="192" y="784"/>
                  <a:pt x="192" y="783"/>
                </a:cubicBezTo>
                <a:cubicBezTo>
                  <a:pt x="192" y="783"/>
                  <a:pt x="192" y="783"/>
                  <a:pt x="192" y="783"/>
                </a:cubicBezTo>
                <a:cubicBezTo>
                  <a:pt x="192" y="784"/>
                  <a:pt x="192" y="784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7"/>
                  <a:pt x="192" y="788"/>
                  <a:pt x="192" y="790"/>
                </a:cubicBezTo>
                <a:cubicBezTo>
                  <a:pt x="192" y="790"/>
                  <a:pt x="192" y="790"/>
                  <a:pt x="192" y="790"/>
                </a:cubicBezTo>
                <a:cubicBezTo>
                  <a:pt x="192" y="790"/>
                  <a:pt x="192" y="790"/>
                  <a:pt x="192" y="791"/>
                </a:cubicBezTo>
                <a:cubicBezTo>
                  <a:pt x="192" y="791"/>
                  <a:pt x="192" y="791"/>
                  <a:pt x="193" y="792"/>
                </a:cubicBezTo>
                <a:cubicBezTo>
                  <a:pt x="192" y="792"/>
                  <a:pt x="192" y="792"/>
                  <a:pt x="192" y="793"/>
                </a:cubicBezTo>
                <a:cubicBezTo>
                  <a:pt x="193" y="793"/>
                  <a:pt x="193" y="793"/>
                  <a:pt x="193" y="794"/>
                </a:cubicBezTo>
                <a:cubicBezTo>
                  <a:pt x="193" y="794"/>
                  <a:pt x="193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3"/>
                  <a:pt x="194" y="791"/>
                  <a:pt x="193" y="791"/>
                </a:cubicBezTo>
                <a:cubicBezTo>
                  <a:pt x="193" y="791"/>
                  <a:pt x="193" y="791"/>
                  <a:pt x="193" y="791"/>
                </a:cubicBezTo>
                <a:cubicBezTo>
                  <a:pt x="193" y="791"/>
                  <a:pt x="193" y="790"/>
                  <a:pt x="193" y="790"/>
                </a:cubicBezTo>
                <a:cubicBezTo>
                  <a:pt x="193" y="790"/>
                  <a:pt x="194" y="790"/>
                  <a:pt x="194" y="790"/>
                </a:cubicBezTo>
                <a:cubicBezTo>
                  <a:pt x="193" y="789"/>
                  <a:pt x="193" y="787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4"/>
                  <a:pt x="193" y="784"/>
                  <a:pt x="193" y="783"/>
                </a:cubicBezTo>
                <a:cubicBezTo>
                  <a:pt x="193" y="783"/>
                  <a:pt x="193" y="783"/>
                  <a:pt x="193" y="783"/>
                </a:cubicBezTo>
                <a:cubicBezTo>
                  <a:pt x="193" y="782"/>
                  <a:pt x="193" y="780"/>
                  <a:pt x="193" y="780"/>
                </a:cubicBezTo>
                <a:cubicBezTo>
                  <a:pt x="192" y="780"/>
                  <a:pt x="192" y="780"/>
                  <a:pt x="192" y="780"/>
                </a:cubicBezTo>
                <a:close/>
                <a:moveTo>
                  <a:pt x="160" y="827"/>
                </a:moveTo>
                <a:cubicBezTo>
                  <a:pt x="160" y="828"/>
                  <a:pt x="160" y="825"/>
                  <a:pt x="160" y="827"/>
                </a:cubicBezTo>
                <a:close/>
                <a:moveTo>
                  <a:pt x="160" y="823"/>
                </a:moveTo>
                <a:cubicBezTo>
                  <a:pt x="160" y="821"/>
                  <a:pt x="160" y="824"/>
                  <a:pt x="160" y="823"/>
                </a:cubicBezTo>
                <a:close/>
                <a:moveTo>
                  <a:pt x="160" y="813"/>
                </a:moveTo>
                <a:cubicBezTo>
                  <a:pt x="159" y="810"/>
                  <a:pt x="159" y="813"/>
                  <a:pt x="160" y="813"/>
                </a:cubicBezTo>
                <a:close/>
                <a:moveTo>
                  <a:pt x="181" y="756"/>
                </a:moveTo>
                <a:cubicBezTo>
                  <a:pt x="182" y="757"/>
                  <a:pt x="181" y="758"/>
                  <a:pt x="182" y="758"/>
                </a:cubicBezTo>
                <a:cubicBezTo>
                  <a:pt x="181" y="757"/>
                  <a:pt x="182" y="756"/>
                  <a:pt x="181" y="756"/>
                </a:cubicBezTo>
                <a:close/>
                <a:moveTo>
                  <a:pt x="139" y="719"/>
                </a:moveTo>
                <a:cubicBezTo>
                  <a:pt x="139" y="719"/>
                  <a:pt x="138" y="720"/>
                  <a:pt x="139" y="720"/>
                </a:cubicBezTo>
                <a:cubicBezTo>
                  <a:pt x="139" y="720"/>
                  <a:pt x="138" y="718"/>
                  <a:pt x="139" y="719"/>
                </a:cubicBezTo>
                <a:close/>
                <a:moveTo>
                  <a:pt x="179" y="640"/>
                </a:moveTo>
                <a:cubicBezTo>
                  <a:pt x="180" y="641"/>
                  <a:pt x="179" y="641"/>
                  <a:pt x="179" y="641"/>
                </a:cubicBezTo>
                <a:cubicBezTo>
                  <a:pt x="179" y="642"/>
                  <a:pt x="179" y="642"/>
                  <a:pt x="180" y="642"/>
                </a:cubicBezTo>
                <a:cubicBezTo>
                  <a:pt x="180" y="642"/>
                  <a:pt x="180" y="640"/>
                  <a:pt x="179" y="640"/>
                </a:cubicBezTo>
                <a:close/>
                <a:moveTo>
                  <a:pt x="177" y="606"/>
                </a:moveTo>
                <a:cubicBezTo>
                  <a:pt x="176" y="606"/>
                  <a:pt x="177" y="607"/>
                  <a:pt x="177" y="607"/>
                </a:cubicBez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6"/>
                  <a:pt x="177" y="606"/>
                </a:cubicBezTo>
                <a:close/>
                <a:moveTo>
                  <a:pt x="177" y="607"/>
                </a:move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8"/>
                  <a:pt x="177" y="607"/>
                </a:cubicBezTo>
                <a:close/>
                <a:moveTo>
                  <a:pt x="184" y="592"/>
                </a:moveTo>
                <a:cubicBezTo>
                  <a:pt x="185" y="591"/>
                  <a:pt x="185" y="592"/>
                  <a:pt x="185" y="591"/>
                </a:cubicBezTo>
                <a:cubicBezTo>
                  <a:pt x="185" y="591"/>
                  <a:pt x="185" y="591"/>
                  <a:pt x="185" y="591"/>
                </a:cubicBezTo>
                <a:cubicBezTo>
                  <a:pt x="185" y="591"/>
                  <a:pt x="185" y="591"/>
                  <a:pt x="185" y="590"/>
                </a:cubicBezTo>
                <a:cubicBezTo>
                  <a:pt x="184" y="590"/>
                  <a:pt x="183" y="591"/>
                  <a:pt x="184" y="592"/>
                </a:cubicBezTo>
                <a:close/>
                <a:moveTo>
                  <a:pt x="184" y="584"/>
                </a:moveTo>
                <a:cubicBezTo>
                  <a:pt x="184" y="584"/>
                  <a:pt x="185" y="583"/>
                  <a:pt x="184" y="583"/>
                </a:cubicBezTo>
                <a:cubicBezTo>
                  <a:pt x="184" y="583"/>
                  <a:pt x="184" y="584"/>
                  <a:pt x="184" y="584"/>
                </a:cubicBezTo>
                <a:close/>
                <a:moveTo>
                  <a:pt x="183" y="567"/>
                </a:moveTo>
                <a:cubicBezTo>
                  <a:pt x="183" y="567"/>
                  <a:pt x="183" y="568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9"/>
                  <a:pt x="183" y="569"/>
                </a:cubicBezTo>
                <a:cubicBezTo>
                  <a:pt x="183" y="569"/>
                  <a:pt x="184" y="569"/>
                  <a:pt x="184" y="568"/>
                </a:cubicBezTo>
                <a:cubicBezTo>
                  <a:pt x="184" y="568"/>
                  <a:pt x="184" y="568"/>
                  <a:pt x="184" y="568"/>
                </a:cubicBezTo>
                <a:cubicBezTo>
                  <a:pt x="184" y="568"/>
                  <a:pt x="184" y="567"/>
                  <a:pt x="184" y="567"/>
                </a:cubicBezTo>
                <a:cubicBezTo>
                  <a:pt x="184" y="567"/>
                  <a:pt x="184" y="567"/>
                  <a:pt x="184" y="567"/>
                </a:cubicBezTo>
                <a:cubicBezTo>
                  <a:pt x="184" y="566"/>
                  <a:pt x="184" y="565"/>
                  <a:pt x="184" y="564"/>
                </a:cubicBezTo>
                <a:cubicBezTo>
                  <a:pt x="183" y="565"/>
                  <a:pt x="183" y="564"/>
                  <a:pt x="182" y="564"/>
                </a:cubicBezTo>
                <a:cubicBezTo>
                  <a:pt x="183" y="565"/>
                  <a:pt x="183" y="566"/>
                  <a:pt x="183" y="567"/>
                </a:cubicBezTo>
                <a:close/>
                <a:moveTo>
                  <a:pt x="127" y="616"/>
                </a:moveTo>
                <a:cubicBezTo>
                  <a:pt x="127" y="616"/>
                  <a:pt x="126" y="617"/>
                  <a:pt x="127" y="617"/>
                </a:cubicBezTo>
                <a:cubicBezTo>
                  <a:pt x="127" y="616"/>
                  <a:pt x="127" y="615"/>
                  <a:pt x="127" y="616"/>
                </a:cubicBezTo>
                <a:close/>
                <a:moveTo>
                  <a:pt x="175" y="554"/>
                </a:moveTo>
                <a:cubicBezTo>
                  <a:pt x="175" y="554"/>
                  <a:pt x="174" y="555"/>
                  <a:pt x="175" y="555"/>
                </a:cubicBezTo>
                <a:cubicBezTo>
                  <a:pt x="175" y="555"/>
                  <a:pt x="175" y="553"/>
                  <a:pt x="175" y="554"/>
                </a:cubicBezTo>
                <a:close/>
                <a:moveTo>
                  <a:pt x="173" y="525"/>
                </a:moveTo>
                <a:cubicBezTo>
                  <a:pt x="174" y="525"/>
                  <a:pt x="173" y="525"/>
                  <a:pt x="174" y="526"/>
                </a:cubicBezTo>
                <a:cubicBezTo>
                  <a:pt x="174" y="525"/>
                  <a:pt x="174" y="524"/>
                  <a:pt x="173" y="525"/>
                </a:cubicBezTo>
                <a:close/>
                <a:moveTo>
                  <a:pt x="181" y="512"/>
                </a:moveTo>
                <a:cubicBezTo>
                  <a:pt x="181" y="512"/>
                  <a:pt x="181" y="511"/>
                  <a:pt x="181" y="511"/>
                </a:cubicBezTo>
                <a:cubicBezTo>
                  <a:pt x="181" y="512"/>
                  <a:pt x="180" y="512"/>
                  <a:pt x="181" y="512"/>
                </a:cubicBezTo>
                <a:close/>
                <a:moveTo>
                  <a:pt x="169" y="510"/>
                </a:moveTo>
                <a:cubicBezTo>
                  <a:pt x="169" y="509"/>
                  <a:pt x="170" y="509"/>
                  <a:pt x="169" y="509"/>
                </a:cubicBezTo>
                <a:cubicBezTo>
                  <a:pt x="169" y="509"/>
                  <a:pt x="169" y="510"/>
                  <a:pt x="169" y="510"/>
                </a:cubicBezTo>
                <a:close/>
                <a:moveTo>
                  <a:pt x="178" y="448"/>
                </a:moveTo>
                <a:cubicBezTo>
                  <a:pt x="178" y="448"/>
                  <a:pt x="179" y="448"/>
                  <a:pt x="179" y="448"/>
                </a:cubicBezTo>
                <a:cubicBezTo>
                  <a:pt x="178" y="447"/>
                  <a:pt x="179" y="447"/>
                  <a:pt x="178" y="447"/>
                </a:cubicBezTo>
                <a:cubicBezTo>
                  <a:pt x="177" y="447"/>
                  <a:pt x="178" y="449"/>
                  <a:pt x="178" y="448"/>
                </a:cubicBezTo>
                <a:close/>
                <a:moveTo>
                  <a:pt x="164" y="448"/>
                </a:moveTo>
                <a:cubicBezTo>
                  <a:pt x="164" y="448"/>
                  <a:pt x="165" y="448"/>
                  <a:pt x="164" y="447"/>
                </a:cubicBezTo>
                <a:cubicBezTo>
                  <a:pt x="164" y="447"/>
                  <a:pt x="164" y="449"/>
                  <a:pt x="164" y="448"/>
                </a:cubicBezTo>
                <a:close/>
                <a:moveTo>
                  <a:pt x="168" y="399"/>
                </a:moveTo>
                <a:cubicBezTo>
                  <a:pt x="168" y="399"/>
                  <a:pt x="169" y="398"/>
                  <a:pt x="168" y="398"/>
                </a:cubicBezTo>
                <a:cubicBezTo>
                  <a:pt x="167" y="399"/>
                  <a:pt x="168" y="399"/>
                  <a:pt x="168" y="399"/>
                </a:cubicBezTo>
                <a:close/>
                <a:moveTo>
                  <a:pt x="160" y="340"/>
                </a:moveTo>
                <a:cubicBezTo>
                  <a:pt x="160" y="340"/>
                  <a:pt x="160" y="340"/>
                  <a:pt x="161" y="340"/>
                </a:cubicBezTo>
                <a:cubicBezTo>
                  <a:pt x="161" y="340"/>
                  <a:pt x="161" y="338"/>
                  <a:pt x="160" y="339"/>
                </a:cubicBezTo>
                <a:cubicBezTo>
                  <a:pt x="160" y="339"/>
                  <a:pt x="160" y="340"/>
                  <a:pt x="160" y="340"/>
                </a:cubicBezTo>
                <a:close/>
                <a:moveTo>
                  <a:pt x="159" y="286"/>
                </a:moveTo>
                <a:cubicBezTo>
                  <a:pt x="159" y="286"/>
                  <a:pt x="160" y="284"/>
                  <a:pt x="159" y="284"/>
                </a:cubicBezTo>
                <a:cubicBezTo>
                  <a:pt x="159" y="285"/>
                  <a:pt x="159" y="286"/>
                  <a:pt x="159" y="286"/>
                </a:cubicBezTo>
                <a:close/>
                <a:moveTo>
                  <a:pt x="106" y="294"/>
                </a:moveTo>
                <a:cubicBezTo>
                  <a:pt x="106" y="294"/>
                  <a:pt x="106" y="293"/>
                  <a:pt x="106" y="293"/>
                </a:cubicBezTo>
                <a:cubicBezTo>
                  <a:pt x="106" y="294"/>
                  <a:pt x="105" y="295"/>
                  <a:pt x="106" y="294"/>
                </a:cubicBezTo>
                <a:close/>
                <a:moveTo>
                  <a:pt x="162" y="188"/>
                </a:moveTo>
                <a:cubicBezTo>
                  <a:pt x="162" y="188"/>
                  <a:pt x="163" y="187"/>
                  <a:pt x="162" y="187"/>
                </a:cubicBezTo>
                <a:cubicBezTo>
                  <a:pt x="162" y="188"/>
                  <a:pt x="162" y="189"/>
                  <a:pt x="162" y="188"/>
                </a:cubicBezTo>
                <a:close/>
                <a:moveTo>
                  <a:pt x="145" y="1177"/>
                </a:moveTo>
                <a:cubicBezTo>
                  <a:pt x="145" y="1177"/>
                  <a:pt x="145" y="1177"/>
                  <a:pt x="145" y="1177"/>
                </a:cubicBezTo>
                <a:cubicBezTo>
                  <a:pt x="145" y="1177"/>
                  <a:pt x="145" y="1177"/>
                  <a:pt x="145" y="1177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9"/>
                  <a:pt x="145" y="1179"/>
                  <a:pt x="145" y="1178"/>
                </a:cubicBezTo>
                <a:cubicBezTo>
                  <a:pt x="146" y="1178"/>
                  <a:pt x="146" y="1178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6"/>
                  <a:pt x="146" y="1176"/>
                </a:cubicBezTo>
                <a:cubicBezTo>
                  <a:pt x="146" y="1176"/>
                  <a:pt x="146" y="1176"/>
                  <a:pt x="145" y="1176"/>
                </a:cubicBezTo>
                <a:lnTo>
                  <a:pt x="145" y="1177"/>
                </a:lnTo>
                <a:close/>
                <a:moveTo>
                  <a:pt x="144" y="1158"/>
                </a:moveTo>
                <a:cubicBezTo>
                  <a:pt x="144" y="1158"/>
                  <a:pt x="144" y="1158"/>
                  <a:pt x="144" y="1159"/>
                </a:cubicBezTo>
                <a:cubicBezTo>
                  <a:pt x="144" y="1159"/>
                  <a:pt x="144" y="1159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5" y="1159"/>
                  <a:pt x="145" y="1159"/>
                  <a:pt x="145" y="1158"/>
                </a:cubicBezTo>
                <a:cubicBezTo>
                  <a:pt x="145" y="1158"/>
                  <a:pt x="144" y="1158"/>
                  <a:pt x="144" y="1158"/>
                </a:cubicBezTo>
                <a:cubicBezTo>
                  <a:pt x="144" y="1158"/>
                  <a:pt x="144" y="1158"/>
                  <a:pt x="144" y="1158"/>
                </a:cubicBezTo>
                <a:close/>
                <a:moveTo>
                  <a:pt x="113" y="1166"/>
                </a:moveTo>
                <a:cubicBezTo>
                  <a:pt x="113" y="1166"/>
                  <a:pt x="113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6"/>
                  <a:pt x="112" y="1166"/>
                </a:cubicBezTo>
                <a:cubicBezTo>
                  <a:pt x="112" y="1166"/>
                  <a:pt x="112" y="1167"/>
                  <a:pt x="112" y="1167"/>
                </a:cubicBezTo>
                <a:cubicBezTo>
                  <a:pt x="112" y="1167"/>
                  <a:pt x="113" y="1167"/>
                  <a:pt x="113" y="1167"/>
                </a:cubicBezTo>
                <a:cubicBezTo>
                  <a:pt x="113" y="1167"/>
                  <a:pt x="113" y="1167"/>
                  <a:pt x="113" y="1167"/>
                </a:cubicBezTo>
                <a:cubicBezTo>
                  <a:pt x="113" y="1166"/>
                  <a:pt x="113" y="1166"/>
                  <a:pt x="113" y="1166"/>
                </a:cubicBezTo>
                <a:close/>
                <a:moveTo>
                  <a:pt x="117" y="1085"/>
                </a:move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6"/>
                  <a:pt x="117" y="1087"/>
                </a:cubicBezTo>
                <a:cubicBezTo>
                  <a:pt x="117" y="1088"/>
                  <a:pt x="117" y="1089"/>
                  <a:pt x="116" y="1091"/>
                </a:cubicBezTo>
                <a:cubicBezTo>
                  <a:pt x="116" y="1091"/>
                  <a:pt x="116" y="1091"/>
                  <a:pt x="117" y="1091"/>
                </a:cubicBezTo>
                <a:cubicBezTo>
                  <a:pt x="117" y="1091"/>
                  <a:pt x="117" y="1091"/>
                  <a:pt x="117" y="1091"/>
                </a:cubicBezTo>
                <a:cubicBezTo>
                  <a:pt x="117" y="1089"/>
                  <a:pt x="117" y="1088"/>
                  <a:pt x="117" y="1087"/>
                </a:cubicBezTo>
                <a:cubicBezTo>
                  <a:pt x="117" y="1086"/>
                  <a:pt x="117" y="1085"/>
                  <a:pt x="117" y="1085"/>
                </a:cubicBezTo>
                <a:close/>
                <a:moveTo>
                  <a:pt x="117" y="1083"/>
                </a:moveTo>
                <a:cubicBezTo>
                  <a:pt x="117" y="1082"/>
                  <a:pt x="117" y="1082"/>
                  <a:pt x="117" y="1081"/>
                </a:cubicBezTo>
                <a:cubicBezTo>
                  <a:pt x="117" y="1080"/>
                  <a:pt x="118" y="1080"/>
                  <a:pt x="118" y="1080"/>
                </a:cubicBezTo>
                <a:cubicBezTo>
                  <a:pt x="118" y="1080"/>
                  <a:pt x="118" y="1079"/>
                  <a:pt x="117" y="1079"/>
                </a:cubicBezTo>
                <a:cubicBezTo>
                  <a:pt x="117" y="1079"/>
                  <a:pt x="117" y="1079"/>
                  <a:pt x="117" y="1079"/>
                </a:cubicBezTo>
                <a:cubicBezTo>
                  <a:pt x="117" y="1080"/>
                  <a:pt x="117" y="1080"/>
                  <a:pt x="117" y="1080"/>
                </a:cubicBezTo>
                <a:cubicBezTo>
                  <a:pt x="117" y="1080"/>
                  <a:pt x="117" y="1080"/>
                  <a:pt x="117" y="1081"/>
                </a:cubicBezTo>
                <a:cubicBezTo>
                  <a:pt x="117" y="1081"/>
                  <a:pt x="117" y="1082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lose/>
                <a:moveTo>
                  <a:pt x="118" y="1063"/>
                </a:move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7" y="1063"/>
                  <a:pt x="117" y="1063"/>
                  <a:pt x="117" y="1063"/>
                </a:cubicBezTo>
                <a:cubicBezTo>
                  <a:pt x="117" y="1064"/>
                  <a:pt x="117" y="1065"/>
                  <a:pt x="117" y="1066"/>
                </a:cubicBezTo>
                <a:cubicBezTo>
                  <a:pt x="117" y="1066"/>
                  <a:pt x="118" y="1066"/>
                  <a:pt x="118" y="1066"/>
                </a:cubicBezTo>
                <a:cubicBezTo>
                  <a:pt x="118" y="1066"/>
                  <a:pt x="118" y="1066"/>
                  <a:pt x="118" y="1066"/>
                </a:cubicBezTo>
                <a:cubicBezTo>
                  <a:pt x="117" y="1065"/>
                  <a:pt x="118" y="1064"/>
                  <a:pt x="118" y="1063"/>
                </a:cubicBezTo>
                <a:close/>
                <a:moveTo>
                  <a:pt x="182" y="733"/>
                </a:moveTo>
                <a:cubicBezTo>
                  <a:pt x="182" y="733"/>
                  <a:pt x="182" y="733"/>
                  <a:pt x="182" y="732"/>
                </a:cubicBezTo>
                <a:cubicBezTo>
                  <a:pt x="182" y="732"/>
                  <a:pt x="182" y="732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2"/>
                  <a:pt x="181" y="732"/>
                </a:cubicBezTo>
                <a:cubicBezTo>
                  <a:pt x="181" y="732"/>
                  <a:pt x="181" y="732"/>
                  <a:pt x="181" y="732"/>
                </a:cubicBezTo>
                <a:cubicBezTo>
                  <a:pt x="181" y="732"/>
                  <a:pt x="181" y="733"/>
                  <a:pt x="181" y="733"/>
                </a:cubicBezTo>
                <a:cubicBezTo>
                  <a:pt x="181" y="733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2" y="733"/>
                  <a:pt x="182" y="733"/>
                </a:cubicBezTo>
                <a:close/>
                <a:moveTo>
                  <a:pt x="181" y="710"/>
                </a:moveTo>
                <a:cubicBezTo>
                  <a:pt x="181" y="710"/>
                  <a:pt x="181" y="710"/>
                  <a:pt x="180" y="710"/>
                </a:cubicBezTo>
                <a:cubicBezTo>
                  <a:pt x="180" y="710"/>
                  <a:pt x="180" y="710"/>
                  <a:pt x="180" y="710"/>
                </a:cubicBezTo>
                <a:cubicBezTo>
                  <a:pt x="181" y="710"/>
                  <a:pt x="180" y="711"/>
                  <a:pt x="180" y="711"/>
                </a:cubicBezTo>
                <a:cubicBezTo>
                  <a:pt x="180" y="711"/>
                  <a:pt x="180" y="711"/>
                  <a:pt x="181" y="711"/>
                </a:cubicBezTo>
                <a:cubicBezTo>
                  <a:pt x="181" y="711"/>
                  <a:pt x="181" y="711"/>
                  <a:pt x="181" y="711"/>
                </a:cubicBezTo>
                <a:cubicBezTo>
                  <a:pt x="181" y="710"/>
                  <a:pt x="181" y="710"/>
                  <a:pt x="181" y="710"/>
                </a:cubicBezTo>
                <a:close/>
                <a:moveTo>
                  <a:pt x="130" y="718"/>
                </a:moveTo>
                <a:cubicBezTo>
                  <a:pt x="130" y="718"/>
                  <a:pt x="129" y="718"/>
                  <a:pt x="129" y="718"/>
                </a:cubicBezTo>
                <a:cubicBezTo>
                  <a:pt x="129" y="718"/>
                  <a:pt x="129" y="718"/>
                  <a:pt x="129" y="718"/>
                </a:cubicBezTo>
                <a:cubicBezTo>
                  <a:pt x="129" y="721"/>
                  <a:pt x="130" y="723"/>
                  <a:pt x="130" y="725"/>
                </a:cubicBezTo>
                <a:cubicBezTo>
                  <a:pt x="130" y="728"/>
                  <a:pt x="130" y="730"/>
                  <a:pt x="130" y="733"/>
                </a:cubicBezTo>
                <a:cubicBezTo>
                  <a:pt x="130" y="733"/>
                  <a:pt x="130" y="733"/>
                  <a:pt x="131" y="733"/>
                </a:cubicBezTo>
                <a:cubicBezTo>
                  <a:pt x="131" y="733"/>
                  <a:pt x="131" y="733"/>
                  <a:pt x="131" y="733"/>
                </a:cubicBezTo>
                <a:cubicBezTo>
                  <a:pt x="131" y="730"/>
                  <a:pt x="131" y="728"/>
                  <a:pt x="130" y="725"/>
                </a:cubicBezTo>
                <a:cubicBezTo>
                  <a:pt x="130" y="723"/>
                  <a:pt x="130" y="721"/>
                  <a:pt x="130" y="718"/>
                </a:cubicBezTo>
                <a:cubicBezTo>
                  <a:pt x="130" y="718"/>
                  <a:pt x="130" y="718"/>
                  <a:pt x="130" y="718"/>
                </a:cubicBezTo>
                <a:close/>
                <a:moveTo>
                  <a:pt x="138" y="711"/>
                </a:moveTo>
                <a:cubicBezTo>
                  <a:pt x="138" y="712"/>
                  <a:pt x="138" y="712"/>
                  <a:pt x="138" y="713"/>
                </a:cubicBezTo>
                <a:cubicBezTo>
                  <a:pt x="138" y="713"/>
                  <a:pt x="138" y="713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3"/>
                  <a:pt x="138" y="713"/>
                  <a:pt x="138" y="713"/>
                </a:cubicBezTo>
                <a:cubicBezTo>
                  <a:pt x="138" y="712"/>
                  <a:pt x="138" y="712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lose/>
                <a:moveTo>
                  <a:pt x="130" y="715"/>
                </a:moveTo>
                <a:cubicBezTo>
                  <a:pt x="130" y="715"/>
                  <a:pt x="130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6"/>
                </a:cubicBezTo>
                <a:cubicBezTo>
                  <a:pt x="129" y="716"/>
                  <a:pt x="129" y="716"/>
                  <a:pt x="130" y="716"/>
                </a:cubicBezTo>
                <a:cubicBezTo>
                  <a:pt x="130" y="716"/>
                  <a:pt x="130" y="716"/>
                  <a:pt x="130" y="716"/>
                </a:cubicBezTo>
                <a:cubicBezTo>
                  <a:pt x="130" y="715"/>
                  <a:pt x="130" y="715"/>
                  <a:pt x="130" y="715"/>
                </a:cubicBezTo>
                <a:close/>
                <a:moveTo>
                  <a:pt x="129" y="708"/>
                </a:moveTo>
                <a:cubicBezTo>
                  <a:pt x="129" y="708"/>
                  <a:pt x="129" y="708"/>
                  <a:pt x="129" y="708"/>
                </a:cubicBezTo>
                <a:cubicBezTo>
                  <a:pt x="129" y="708"/>
                  <a:pt x="129" y="709"/>
                  <a:pt x="129" y="709"/>
                </a:cubicBezTo>
                <a:cubicBezTo>
                  <a:pt x="129" y="709"/>
                  <a:pt x="129" y="710"/>
                  <a:pt x="129" y="710"/>
                </a:cubicBezTo>
                <a:cubicBezTo>
                  <a:pt x="129" y="711"/>
                  <a:pt x="129" y="711"/>
                  <a:pt x="129" y="712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9" y="712"/>
                  <a:pt x="130" y="712"/>
                  <a:pt x="130" y="712"/>
                </a:cubicBezTo>
                <a:cubicBezTo>
                  <a:pt x="129" y="711"/>
                  <a:pt x="129" y="711"/>
                  <a:pt x="130" y="710"/>
                </a:cubicBezTo>
                <a:cubicBezTo>
                  <a:pt x="129" y="710"/>
                  <a:pt x="130" y="709"/>
                  <a:pt x="129" y="709"/>
                </a:cubicBezTo>
                <a:cubicBezTo>
                  <a:pt x="129" y="708"/>
                  <a:pt x="129" y="708"/>
                  <a:pt x="129" y="708"/>
                </a:cubicBezTo>
                <a:close/>
                <a:moveTo>
                  <a:pt x="176" y="646"/>
                </a:moveTo>
                <a:cubicBezTo>
                  <a:pt x="176" y="646"/>
                  <a:pt x="176" y="646"/>
                  <a:pt x="176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6"/>
                  <a:pt x="177" y="646"/>
                  <a:pt x="177" y="646"/>
                </a:cubicBezTo>
                <a:cubicBezTo>
                  <a:pt x="177" y="646"/>
                  <a:pt x="177" y="645"/>
                  <a:pt x="177" y="645"/>
                </a:cubicBezTo>
                <a:cubicBezTo>
                  <a:pt x="177" y="645"/>
                  <a:pt x="176" y="645"/>
                  <a:pt x="176" y="645"/>
                </a:cubicBezTo>
                <a:cubicBezTo>
                  <a:pt x="176" y="645"/>
                  <a:pt x="176" y="645"/>
                  <a:pt x="176" y="646"/>
                </a:cubicBezTo>
                <a:close/>
                <a:moveTo>
                  <a:pt x="187" y="634"/>
                </a:move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lose/>
                <a:moveTo>
                  <a:pt x="178" y="617"/>
                </a:moveTo>
                <a:cubicBezTo>
                  <a:pt x="178" y="617"/>
                  <a:pt x="178" y="617"/>
                  <a:pt x="178" y="617"/>
                </a:cubicBezTo>
                <a:cubicBezTo>
                  <a:pt x="178" y="618"/>
                  <a:pt x="178" y="620"/>
                  <a:pt x="178" y="621"/>
                </a:cubicBezTo>
                <a:cubicBezTo>
                  <a:pt x="178" y="621"/>
                  <a:pt x="178" y="621"/>
                  <a:pt x="178" y="621"/>
                </a:cubicBezTo>
                <a:cubicBezTo>
                  <a:pt x="179" y="621"/>
                  <a:pt x="179" y="621"/>
                  <a:pt x="179" y="621"/>
                </a:cubicBezTo>
                <a:cubicBezTo>
                  <a:pt x="179" y="620"/>
                  <a:pt x="179" y="618"/>
                  <a:pt x="179" y="617"/>
                </a:cubicBezTo>
                <a:cubicBezTo>
                  <a:pt x="179" y="617"/>
                  <a:pt x="179" y="617"/>
                  <a:pt x="178" y="617"/>
                </a:cubicBezTo>
                <a:cubicBezTo>
                  <a:pt x="178" y="617"/>
                  <a:pt x="178" y="617"/>
                  <a:pt x="178" y="617"/>
                </a:cubicBezTo>
                <a:close/>
                <a:moveTo>
                  <a:pt x="177" y="595"/>
                </a:move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6"/>
                  <a:pt x="177" y="597"/>
                  <a:pt x="177" y="598"/>
                </a:cubicBezTo>
                <a:cubicBezTo>
                  <a:pt x="177" y="599"/>
                  <a:pt x="177" y="601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1"/>
                  <a:pt x="178" y="599"/>
                  <a:pt x="178" y="598"/>
                </a:cubicBezTo>
                <a:cubicBezTo>
                  <a:pt x="178" y="597"/>
                  <a:pt x="178" y="596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8" y="595"/>
                  <a:pt x="178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lose/>
                <a:moveTo>
                  <a:pt x="127" y="628"/>
                </a:moveTo>
                <a:cubicBezTo>
                  <a:pt x="127" y="629"/>
                  <a:pt x="128" y="629"/>
                  <a:pt x="127" y="630"/>
                </a:cubicBezTo>
                <a:cubicBezTo>
                  <a:pt x="127" y="630"/>
                  <a:pt x="127" y="630"/>
                  <a:pt x="127" y="630"/>
                </a:cubicBezTo>
                <a:cubicBezTo>
                  <a:pt x="128" y="630"/>
                  <a:pt x="128" y="630"/>
                  <a:pt x="128" y="630"/>
                </a:cubicBezTo>
                <a:cubicBezTo>
                  <a:pt x="128" y="629"/>
                  <a:pt x="128" y="629"/>
                  <a:pt x="128" y="628"/>
                </a:cubicBezTo>
                <a:lnTo>
                  <a:pt x="127" y="628"/>
                </a:lnTo>
                <a:close/>
                <a:moveTo>
                  <a:pt x="181" y="515"/>
                </a:moveTo>
                <a:cubicBezTo>
                  <a:pt x="181" y="515"/>
                  <a:pt x="180" y="515"/>
                  <a:pt x="181" y="515"/>
                </a:cubicBezTo>
                <a:cubicBezTo>
                  <a:pt x="181" y="515"/>
                  <a:pt x="181" y="516"/>
                  <a:pt x="181" y="516"/>
                </a:cubicBezTo>
                <a:cubicBezTo>
                  <a:pt x="181" y="517"/>
                  <a:pt x="181" y="517"/>
                  <a:pt x="181" y="517"/>
                </a:cubicBezTo>
                <a:cubicBezTo>
                  <a:pt x="181" y="517"/>
                  <a:pt x="181" y="516"/>
                  <a:pt x="181" y="516"/>
                </a:cubicBezTo>
                <a:cubicBezTo>
                  <a:pt x="181" y="516"/>
                  <a:pt x="181" y="515"/>
                  <a:pt x="181" y="515"/>
                </a:cubicBezTo>
                <a:cubicBezTo>
                  <a:pt x="181" y="515"/>
                  <a:pt x="181" y="514"/>
                  <a:pt x="181" y="515"/>
                </a:cubicBezTo>
                <a:cubicBezTo>
                  <a:pt x="181" y="515"/>
                  <a:pt x="181" y="515"/>
                  <a:pt x="181" y="515"/>
                </a:cubicBezTo>
                <a:close/>
                <a:moveTo>
                  <a:pt x="173" y="508"/>
                </a:move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8"/>
                  <a:pt x="173" y="508"/>
                  <a:pt x="173" y="508"/>
                </a:cubicBezTo>
                <a:cubicBezTo>
                  <a:pt x="173" y="508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8"/>
                  <a:pt x="173" y="508"/>
                </a:cubicBezTo>
                <a:cubicBezTo>
                  <a:pt x="173" y="508"/>
                  <a:pt x="173" y="508"/>
                  <a:pt x="173" y="508"/>
                </a:cubicBezTo>
                <a:close/>
                <a:moveTo>
                  <a:pt x="167" y="503"/>
                </a:moveTo>
                <a:cubicBezTo>
                  <a:pt x="167" y="503"/>
                  <a:pt x="167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4"/>
                  <a:pt x="166" y="505"/>
                </a:cubicBezTo>
                <a:cubicBezTo>
                  <a:pt x="166" y="506"/>
                  <a:pt x="167" y="507"/>
                  <a:pt x="166" y="508"/>
                </a:cubicBezTo>
                <a:cubicBezTo>
                  <a:pt x="166" y="508"/>
                  <a:pt x="166" y="508"/>
                  <a:pt x="166" y="508"/>
                </a:cubicBezTo>
                <a:cubicBezTo>
                  <a:pt x="166" y="508"/>
                  <a:pt x="167" y="508"/>
                  <a:pt x="167" y="508"/>
                </a:cubicBezTo>
                <a:cubicBezTo>
                  <a:pt x="167" y="507"/>
                  <a:pt x="167" y="506"/>
                  <a:pt x="167" y="505"/>
                </a:cubicBezTo>
                <a:cubicBezTo>
                  <a:pt x="167" y="504"/>
                  <a:pt x="167" y="503"/>
                  <a:pt x="167" y="503"/>
                </a:cubicBezTo>
                <a:close/>
                <a:moveTo>
                  <a:pt x="167" y="487"/>
                </a:moveTo>
                <a:cubicBezTo>
                  <a:pt x="167" y="487"/>
                  <a:pt x="167" y="487"/>
                  <a:pt x="167" y="487"/>
                </a:cubicBezTo>
                <a:cubicBezTo>
                  <a:pt x="167" y="488"/>
                  <a:pt x="167" y="488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8"/>
                  <a:pt x="168" y="488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lose/>
                <a:moveTo>
                  <a:pt x="165" y="465"/>
                </a:move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6"/>
                  <a:pt x="165" y="466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5"/>
                  <a:pt x="165" y="465"/>
                  <a:pt x="165" y="465"/>
                </a:cubicBezTo>
                <a:close/>
                <a:moveTo>
                  <a:pt x="161" y="368"/>
                </a:moveTo>
                <a:cubicBezTo>
                  <a:pt x="161" y="368"/>
                  <a:pt x="161" y="368"/>
                  <a:pt x="161" y="369"/>
                </a:cubicBezTo>
                <a:cubicBezTo>
                  <a:pt x="161" y="375"/>
                  <a:pt x="161" y="382"/>
                  <a:pt x="162" y="390"/>
                </a:cubicBezTo>
                <a:cubicBezTo>
                  <a:pt x="162" y="390"/>
                  <a:pt x="162" y="390"/>
                  <a:pt x="162" y="390"/>
                </a:cubicBezTo>
                <a:cubicBezTo>
                  <a:pt x="162" y="390"/>
                  <a:pt x="163" y="390"/>
                  <a:pt x="163" y="390"/>
                </a:cubicBezTo>
                <a:cubicBezTo>
                  <a:pt x="162" y="382"/>
                  <a:pt x="162" y="375"/>
                  <a:pt x="161" y="369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lose/>
                <a:moveTo>
                  <a:pt x="159" y="266"/>
                </a:moveTo>
                <a:cubicBezTo>
                  <a:pt x="159" y="268"/>
                  <a:pt x="159" y="270"/>
                  <a:pt x="159" y="271"/>
                </a:cubicBezTo>
                <a:cubicBezTo>
                  <a:pt x="159" y="274"/>
                  <a:pt x="159" y="276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6"/>
                  <a:pt x="160" y="274"/>
                  <a:pt x="160" y="271"/>
                </a:cubicBezTo>
                <a:cubicBezTo>
                  <a:pt x="160" y="270"/>
                  <a:pt x="160" y="268"/>
                  <a:pt x="160" y="266"/>
                </a:cubicBezTo>
                <a:cubicBezTo>
                  <a:pt x="160" y="266"/>
                  <a:pt x="160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lose/>
                <a:moveTo>
                  <a:pt x="162" y="156"/>
                </a:moveTo>
                <a:cubicBezTo>
                  <a:pt x="162" y="157"/>
                  <a:pt x="162" y="157"/>
                  <a:pt x="162" y="158"/>
                </a:cubicBezTo>
                <a:cubicBezTo>
                  <a:pt x="162" y="158"/>
                  <a:pt x="162" y="158"/>
                  <a:pt x="163" y="158"/>
                </a:cubicBezTo>
                <a:cubicBezTo>
                  <a:pt x="163" y="158"/>
                  <a:pt x="163" y="158"/>
                  <a:pt x="163" y="158"/>
                </a:cubicBezTo>
                <a:cubicBezTo>
                  <a:pt x="163" y="157"/>
                  <a:pt x="163" y="157"/>
                  <a:pt x="163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2" y="156"/>
                  <a:pt x="162" y="156"/>
                  <a:pt x="162" y="156"/>
                </a:cubicBezTo>
                <a:close/>
                <a:moveTo>
                  <a:pt x="178" y="666"/>
                </a:moveTo>
                <a:cubicBezTo>
                  <a:pt x="177" y="669"/>
                  <a:pt x="178" y="672"/>
                  <a:pt x="177" y="675"/>
                </a:cubicBezTo>
                <a:cubicBezTo>
                  <a:pt x="178" y="677"/>
                  <a:pt x="178" y="679"/>
                  <a:pt x="177" y="681"/>
                </a:cubicBezTo>
                <a:cubicBezTo>
                  <a:pt x="178" y="686"/>
                  <a:pt x="178" y="690"/>
                  <a:pt x="177" y="694"/>
                </a:cubicBezTo>
                <a:cubicBezTo>
                  <a:pt x="178" y="697"/>
                  <a:pt x="178" y="700"/>
                  <a:pt x="178" y="703"/>
                </a:cubicBezTo>
                <a:cubicBezTo>
                  <a:pt x="178" y="704"/>
                  <a:pt x="178" y="705"/>
                  <a:pt x="177" y="706"/>
                </a:cubicBezTo>
                <a:cubicBezTo>
                  <a:pt x="179" y="710"/>
                  <a:pt x="177" y="713"/>
                  <a:pt x="178" y="717"/>
                </a:cubicBezTo>
                <a:cubicBezTo>
                  <a:pt x="178" y="717"/>
                  <a:pt x="178" y="718"/>
                  <a:pt x="178" y="718"/>
                </a:cubicBezTo>
                <a:cubicBezTo>
                  <a:pt x="178" y="720"/>
                  <a:pt x="178" y="722"/>
                  <a:pt x="178" y="724"/>
                </a:cubicBezTo>
                <a:cubicBezTo>
                  <a:pt x="180" y="727"/>
                  <a:pt x="179" y="731"/>
                  <a:pt x="179" y="734"/>
                </a:cubicBezTo>
                <a:cubicBezTo>
                  <a:pt x="179" y="734"/>
                  <a:pt x="179" y="735"/>
                  <a:pt x="179" y="735"/>
                </a:cubicBezTo>
                <a:cubicBezTo>
                  <a:pt x="179" y="737"/>
                  <a:pt x="179" y="739"/>
                  <a:pt x="179" y="740"/>
                </a:cubicBezTo>
                <a:cubicBezTo>
                  <a:pt x="180" y="741"/>
                  <a:pt x="179" y="742"/>
                  <a:pt x="179" y="744"/>
                </a:cubicBezTo>
                <a:cubicBezTo>
                  <a:pt x="179" y="744"/>
                  <a:pt x="180" y="744"/>
                  <a:pt x="180" y="744"/>
                </a:cubicBezTo>
                <a:cubicBezTo>
                  <a:pt x="180" y="745"/>
                  <a:pt x="180" y="745"/>
                  <a:pt x="180" y="746"/>
                </a:cubicBezTo>
                <a:cubicBezTo>
                  <a:pt x="180" y="747"/>
                  <a:pt x="180" y="747"/>
                  <a:pt x="180" y="748"/>
                </a:cubicBezTo>
                <a:cubicBezTo>
                  <a:pt x="180" y="749"/>
                  <a:pt x="180" y="749"/>
                  <a:pt x="180" y="750"/>
                </a:cubicBezTo>
                <a:cubicBezTo>
                  <a:pt x="180" y="754"/>
                  <a:pt x="182" y="757"/>
                  <a:pt x="180" y="761"/>
                </a:cubicBezTo>
                <a:cubicBezTo>
                  <a:pt x="181" y="761"/>
                  <a:pt x="181" y="761"/>
                  <a:pt x="181" y="762"/>
                </a:cubicBezTo>
                <a:cubicBezTo>
                  <a:pt x="181" y="767"/>
                  <a:pt x="182" y="772"/>
                  <a:pt x="182" y="777"/>
                </a:cubicBezTo>
                <a:cubicBezTo>
                  <a:pt x="183" y="778"/>
                  <a:pt x="183" y="778"/>
                  <a:pt x="183" y="779"/>
                </a:cubicBezTo>
                <a:cubicBezTo>
                  <a:pt x="183" y="781"/>
                  <a:pt x="183" y="783"/>
                  <a:pt x="184" y="786"/>
                </a:cubicBezTo>
                <a:cubicBezTo>
                  <a:pt x="183" y="786"/>
                  <a:pt x="183" y="786"/>
                  <a:pt x="183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3" y="787"/>
                  <a:pt x="183" y="789"/>
                  <a:pt x="185" y="789"/>
                </a:cubicBezTo>
                <a:cubicBezTo>
                  <a:pt x="184" y="788"/>
                  <a:pt x="184" y="787"/>
                  <a:pt x="184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4" y="785"/>
                  <a:pt x="184" y="785"/>
                  <a:pt x="184" y="785"/>
                </a:cubicBezTo>
                <a:cubicBezTo>
                  <a:pt x="185" y="783"/>
                  <a:pt x="183" y="780"/>
                  <a:pt x="184" y="778"/>
                </a:cubicBezTo>
                <a:cubicBezTo>
                  <a:pt x="183" y="773"/>
                  <a:pt x="184" y="767"/>
                  <a:pt x="182" y="762"/>
                </a:cubicBezTo>
                <a:cubicBezTo>
                  <a:pt x="183" y="762"/>
                  <a:pt x="183" y="761"/>
                  <a:pt x="183" y="761"/>
                </a:cubicBezTo>
                <a:cubicBezTo>
                  <a:pt x="183" y="755"/>
                  <a:pt x="182" y="750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3" y="744"/>
                  <a:pt x="183" y="744"/>
                </a:cubicBezTo>
                <a:cubicBezTo>
                  <a:pt x="183" y="750"/>
                  <a:pt x="184" y="756"/>
                  <a:pt x="184" y="761"/>
                </a:cubicBezTo>
                <a:cubicBezTo>
                  <a:pt x="184" y="761"/>
                  <a:pt x="184" y="761"/>
                  <a:pt x="184" y="761"/>
                </a:cubicBezTo>
                <a:cubicBezTo>
                  <a:pt x="184" y="764"/>
                  <a:pt x="185" y="767"/>
                  <a:pt x="184" y="770"/>
                </a:cubicBezTo>
                <a:cubicBezTo>
                  <a:pt x="185" y="774"/>
                  <a:pt x="186" y="778"/>
                  <a:pt x="185" y="782"/>
                </a:cubicBezTo>
                <a:cubicBezTo>
                  <a:pt x="187" y="786"/>
                  <a:pt x="186" y="789"/>
                  <a:pt x="186" y="793"/>
                </a:cubicBezTo>
                <a:cubicBezTo>
                  <a:pt x="186" y="795"/>
                  <a:pt x="187" y="796"/>
                  <a:pt x="186" y="798"/>
                </a:cubicBezTo>
                <a:cubicBezTo>
                  <a:pt x="187" y="803"/>
                  <a:pt x="187" y="808"/>
                  <a:pt x="187" y="812"/>
                </a:cubicBezTo>
                <a:cubicBezTo>
                  <a:pt x="187" y="812"/>
                  <a:pt x="187" y="812"/>
                  <a:pt x="187" y="813"/>
                </a:cubicBezTo>
                <a:cubicBezTo>
                  <a:pt x="187" y="813"/>
                  <a:pt x="187" y="814"/>
                  <a:pt x="187" y="815"/>
                </a:cubicBezTo>
                <a:cubicBezTo>
                  <a:pt x="187" y="816"/>
                  <a:pt x="187" y="817"/>
                  <a:pt x="187" y="817"/>
                </a:cubicBezTo>
                <a:cubicBezTo>
                  <a:pt x="187" y="817"/>
                  <a:pt x="187" y="817"/>
                  <a:pt x="187" y="818"/>
                </a:cubicBezTo>
                <a:cubicBezTo>
                  <a:pt x="187" y="819"/>
                  <a:pt x="187" y="821"/>
                  <a:pt x="188" y="822"/>
                </a:cubicBezTo>
                <a:cubicBezTo>
                  <a:pt x="188" y="824"/>
                  <a:pt x="188" y="826"/>
                  <a:pt x="188" y="828"/>
                </a:cubicBezTo>
                <a:cubicBezTo>
                  <a:pt x="188" y="828"/>
                  <a:pt x="188" y="828"/>
                  <a:pt x="188" y="828"/>
                </a:cubicBezTo>
                <a:cubicBezTo>
                  <a:pt x="188" y="830"/>
                  <a:pt x="188" y="833"/>
                  <a:pt x="188" y="835"/>
                </a:cubicBezTo>
                <a:cubicBezTo>
                  <a:pt x="188" y="837"/>
                  <a:pt x="188" y="839"/>
                  <a:pt x="188" y="840"/>
                </a:cubicBezTo>
                <a:cubicBezTo>
                  <a:pt x="188" y="840"/>
                  <a:pt x="188" y="841"/>
                  <a:pt x="188" y="841"/>
                </a:cubicBezTo>
                <a:cubicBezTo>
                  <a:pt x="189" y="845"/>
                  <a:pt x="188" y="849"/>
                  <a:pt x="188" y="853"/>
                </a:cubicBezTo>
                <a:cubicBezTo>
                  <a:pt x="188" y="853"/>
                  <a:pt x="188" y="853"/>
                  <a:pt x="188" y="853"/>
                </a:cubicBezTo>
                <a:cubicBezTo>
                  <a:pt x="188" y="856"/>
                  <a:pt x="188" y="858"/>
                  <a:pt x="188" y="862"/>
                </a:cubicBezTo>
                <a:cubicBezTo>
                  <a:pt x="189" y="862"/>
                  <a:pt x="189" y="862"/>
                  <a:pt x="188" y="862"/>
                </a:cubicBezTo>
                <a:cubicBezTo>
                  <a:pt x="189" y="863"/>
                  <a:pt x="189" y="865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8" y="866"/>
                  <a:pt x="188" y="867"/>
                  <a:pt x="188" y="867"/>
                </a:cubicBezTo>
                <a:cubicBezTo>
                  <a:pt x="188" y="867"/>
                  <a:pt x="188" y="868"/>
                  <a:pt x="188" y="868"/>
                </a:cubicBezTo>
                <a:cubicBezTo>
                  <a:pt x="189" y="868"/>
                  <a:pt x="189" y="868"/>
                  <a:pt x="189" y="868"/>
                </a:cubicBezTo>
                <a:cubicBezTo>
                  <a:pt x="189" y="870"/>
                  <a:pt x="188" y="872"/>
                  <a:pt x="189" y="874"/>
                </a:cubicBezTo>
                <a:cubicBezTo>
                  <a:pt x="189" y="874"/>
                  <a:pt x="189" y="875"/>
                  <a:pt x="189" y="875"/>
                </a:cubicBezTo>
                <a:cubicBezTo>
                  <a:pt x="188" y="875"/>
                  <a:pt x="188" y="876"/>
                  <a:pt x="189" y="876"/>
                </a:cubicBezTo>
                <a:cubicBezTo>
                  <a:pt x="189" y="877"/>
                  <a:pt x="189" y="877"/>
                  <a:pt x="189" y="878"/>
                </a:cubicBezTo>
                <a:cubicBezTo>
                  <a:pt x="189" y="879"/>
                  <a:pt x="189" y="879"/>
                  <a:pt x="189" y="880"/>
                </a:cubicBezTo>
                <a:cubicBezTo>
                  <a:pt x="189" y="880"/>
                  <a:pt x="189" y="880"/>
                  <a:pt x="189" y="880"/>
                </a:cubicBezTo>
                <a:cubicBezTo>
                  <a:pt x="189" y="882"/>
                  <a:pt x="189" y="884"/>
                  <a:pt x="189" y="886"/>
                </a:cubicBezTo>
                <a:cubicBezTo>
                  <a:pt x="189" y="888"/>
                  <a:pt x="189" y="891"/>
                  <a:pt x="189" y="893"/>
                </a:cubicBezTo>
                <a:cubicBezTo>
                  <a:pt x="189" y="893"/>
                  <a:pt x="189" y="893"/>
                  <a:pt x="189" y="893"/>
                </a:cubicBezTo>
                <a:cubicBezTo>
                  <a:pt x="189" y="895"/>
                  <a:pt x="190" y="896"/>
                  <a:pt x="189" y="897"/>
                </a:cubicBezTo>
                <a:cubicBezTo>
                  <a:pt x="189" y="897"/>
                  <a:pt x="189" y="897"/>
                  <a:pt x="189" y="898"/>
                </a:cubicBezTo>
                <a:cubicBezTo>
                  <a:pt x="190" y="898"/>
                  <a:pt x="189" y="899"/>
                  <a:pt x="189" y="900"/>
                </a:cubicBezTo>
                <a:cubicBezTo>
                  <a:pt x="189" y="900"/>
                  <a:pt x="189" y="900"/>
                  <a:pt x="189" y="900"/>
                </a:cubicBezTo>
                <a:cubicBezTo>
                  <a:pt x="189" y="901"/>
                  <a:pt x="189" y="902"/>
                  <a:pt x="189" y="904"/>
                </a:cubicBezTo>
                <a:cubicBezTo>
                  <a:pt x="189" y="904"/>
                  <a:pt x="189" y="904"/>
                  <a:pt x="189" y="904"/>
                </a:cubicBezTo>
                <a:cubicBezTo>
                  <a:pt x="189" y="905"/>
                  <a:pt x="189" y="906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90" y="910"/>
                  <a:pt x="190" y="913"/>
                  <a:pt x="189" y="915"/>
                </a:cubicBezTo>
                <a:cubicBezTo>
                  <a:pt x="189" y="915"/>
                  <a:pt x="189" y="915"/>
                  <a:pt x="189" y="915"/>
                </a:cubicBezTo>
                <a:cubicBezTo>
                  <a:pt x="189" y="916"/>
                  <a:pt x="189" y="916"/>
                  <a:pt x="189" y="916"/>
                </a:cubicBezTo>
                <a:cubicBezTo>
                  <a:pt x="189" y="917"/>
                  <a:pt x="189" y="917"/>
                  <a:pt x="189" y="918"/>
                </a:cubicBezTo>
                <a:cubicBezTo>
                  <a:pt x="189" y="917"/>
                  <a:pt x="189" y="917"/>
                  <a:pt x="189" y="917"/>
                </a:cubicBezTo>
                <a:cubicBezTo>
                  <a:pt x="190" y="920"/>
                  <a:pt x="189" y="922"/>
                  <a:pt x="189" y="924"/>
                </a:cubicBezTo>
                <a:cubicBezTo>
                  <a:pt x="189" y="924"/>
                  <a:pt x="190" y="925"/>
                  <a:pt x="190" y="926"/>
                </a:cubicBezTo>
                <a:cubicBezTo>
                  <a:pt x="190" y="927"/>
                  <a:pt x="189" y="928"/>
                  <a:pt x="189" y="930"/>
                </a:cubicBezTo>
                <a:cubicBezTo>
                  <a:pt x="189" y="931"/>
                  <a:pt x="190" y="932"/>
                  <a:pt x="190" y="933"/>
                </a:cubicBezTo>
                <a:cubicBezTo>
                  <a:pt x="190" y="933"/>
                  <a:pt x="190" y="933"/>
                  <a:pt x="190" y="934"/>
                </a:cubicBezTo>
                <a:cubicBezTo>
                  <a:pt x="190" y="935"/>
                  <a:pt x="190" y="936"/>
                  <a:pt x="189" y="937"/>
                </a:cubicBezTo>
                <a:cubicBezTo>
                  <a:pt x="190" y="938"/>
                  <a:pt x="190" y="938"/>
                  <a:pt x="190" y="939"/>
                </a:cubicBezTo>
                <a:cubicBezTo>
                  <a:pt x="189" y="941"/>
                  <a:pt x="191" y="943"/>
                  <a:pt x="189" y="945"/>
                </a:cubicBezTo>
                <a:cubicBezTo>
                  <a:pt x="191" y="949"/>
                  <a:pt x="190" y="953"/>
                  <a:pt x="190" y="956"/>
                </a:cubicBezTo>
                <a:cubicBezTo>
                  <a:pt x="191" y="958"/>
                  <a:pt x="190" y="960"/>
                  <a:pt x="189" y="962"/>
                </a:cubicBezTo>
                <a:cubicBezTo>
                  <a:pt x="189" y="964"/>
                  <a:pt x="190" y="967"/>
                  <a:pt x="190" y="970"/>
                </a:cubicBezTo>
                <a:cubicBezTo>
                  <a:pt x="190" y="971"/>
                  <a:pt x="189" y="973"/>
                  <a:pt x="190" y="975"/>
                </a:cubicBezTo>
                <a:cubicBezTo>
                  <a:pt x="190" y="976"/>
                  <a:pt x="190" y="977"/>
                  <a:pt x="189" y="977"/>
                </a:cubicBezTo>
                <a:cubicBezTo>
                  <a:pt x="189" y="978"/>
                  <a:pt x="190" y="978"/>
                  <a:pt x="190" y="979"/>
                </a:cubicBezTo>
                <a:cubicBezTo>
                  <a:pt x="189" y="982"/>
                  <a:pt x="190" y="986"/>
                  <a:pt x="190" y="989"/>
                </a:cubicBezTo>
                <a:cubicBezTo>
                  <a:pt x="191" y="991"/>
                  <a:pt x="189" y="994"/>
                  <a:pt x="190" y="996"/>
                </a:cubicBezTo>
                <a:cubicBezTo>
                  <a:pt x="190" y="996"/>
                  <a:pt x="190" y="996"/>
                  <a:pt x="190" y="997"/>
                </a:cubicBezTo>
                <a:cubicBezTo>
                  <a:pt x="190" y="998"/>
                  <a:pt x="190" y="1000"/>
                  <a:pt x="190" y="1002"/>
                </a:cubicBezTo>
                <a:cubicBezTo>
                  <a:pt x="190" y="1003"/>
                  <a:pt x="190" y="1003"/>
                  <a:pt x="190" y="1003"/>
                </a:cubicBezTo>
                <a:cubicBezTo>
                  <a:pt x="190" y="1004"/>
                  <a:pt x="190" y="1004"/>
                  <a:pt x="190" y="1004"/>
                </a:cubicBezTo>
                <a:cubicBezTo>
                  <a:pt x="190" y="1005"/>
                  <a:pt x="190" y="1005"/>
                  <a:pt x="190" y="1005"/>
                </a:cubicBezTo>
                <a:cubicBezTo>
                  <a:pt x="190" y="1007"/>
                  <a:pt x="189" y="1009"/>
                  <a:pt x="190" y="1011"/>
                </a:cubicBezTo>
                <a:cubicBezTo>
                  <a:pt x="190" y="1011"/>
                  <a:pt x="190" y="1011"/>
                  <a:pt x="190" y="1011"/>
                </a:cubicBezTo>
                <a:cubicBezTo>
                  <a:pt x="191" y="1015"/>
                  <a:pt x="190" y="1023"/>
                  <a:pt x="190" y="1028"/>
                </a:cubicBezTo>
                <a:cubicBezTo>
                  <a:pt x="190" y="1028"/>
                  <a:pt x="190" y="1029"/>
                  <a:pt x="190" y="1029"/>
                </a:cubicBezTo>
                <a:cubicBezTo>
                  <a:pt x="191" y="1032"/>
                  <a:pt x="190" y="1034"/>
                  <a:pt x="190" y="1037"/>
                </a:cubicBezTo>
                <a:cubicBezTo>
                  <a:pt x="191" y="1039"/>
                  <a:pt x="189" y="1041"/>
                  <a:pt x="190" y="1043"/>
                </a:cubicBezTo>
                <a:cubicBezTo>
                  <a:pt x="190" y="1044"/>
                  <a:pt x="190" y="1044"/>
                  <a:pt x="190" y="1045"/>
                </a:cubicBezTo>
                <a:cubicBezTo>
                  <a:pt x="191" y="1048"/>
                  <a:pt x="190" y="1051"/>
                  <a:pt x="190" y="1054"/>
                </a:cubicBezTo>
                <a:cubicBezTo>
                  <a:pt x="190" y="1057"/>
                  <a:pt x="190" y="1060"/>
                  <a:pt x="190" y="1063"/>
                </a:cubicBezTo>
                <a:cubicBezTo>
                  <a:pt x="190" y="1064"/>
                  <a:pt x="190" y="1066"/>
                  <a:pt x="190" y="1067"/>
                </a:cubicBezTo>
                <a:cubicBezTo>
                  <a:pt x="190" y="1068"/>
                  <a:pt x="190" y="1068"/>
                  <a:pt x="190" y="1068"/>
                </a:cubicBezTo>
                <a:cubicBezTo>
                  <a:pt x="190" y="1070"/>
                  <a:pt x="190" y="1071"/>
                  <a:pt x="190" y="1072"/>
                </a:cubicBezTo>
                <a:cubicBezTo>
                  <a:pt x="190" y="1074"/>
                  <a:pt x="190" y="1075"/>
                  <a:pt x="190" y="1077"/>
                </a:cubicBezTo>
                <a:cubicBezTo>
                  <a:pt x="191" y="1077"/>
                  <a:pt x="190" y="1075"/>
                  <a:pt x="191" y="1074"/>
                </a:cubicBezTo>
                <a:cubicBezTo>
                  <a:pt x="192" y="1073"/>
                  <a:pt x="192" y="1072"/>
                  <a:pt x="192" y="1071"/>
                </a:cubicBezTo>
                <a:cubicBezTo>
                  <a:pt x="192" y="1071"/>
                  <a:pt x="192" y="1072"/>
                  <a:pt x="192" y="1072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3" y="1070"/>
                  <a:pt x="192" y="1070"/>
                  <a:pt x="193" y="1069"/>
                </a:cubicBezTo>
                <a:cubicBezTo>
                  <a:pt x="192" y="1068"/>
                  <a:pt x="194" y="1067"/>
                  <a:pt x="192" y="1065"/>
                </a:cubicBezTo>
                <a:cubicBezTo>
                  <a:pt x="192" y="1065"/>
                  <a:pt x="194" y="1065"/>
                  <a:pt x="194" y="1064"/>
                </a:cubicBezTo>
                <a:cubicBezTo>
                  <a:pt x="193" y="1063"/>
                  <a:pt x="193" y="1065"/>
                  <a:pt x="192" y="1064"/>
                </a:cubicBezTo>
                <a:cubicBezTo>
                  <a:pt x="192" y="1063"/>
                  <a:pt x="193" y="1063"/>
                  <a:pt x="192" y="1061"/>
                </a:cubicBezTo>
                <a:cubicBezTo>
                  <a:pt x="193" y="1061"/>
                  <a:pt x="193" y="1061"/>
                  <a:pt x="193" y="1061"/>
                </a:cubicBezTo>
                <a:cubicBezTo>
                  <a:pt x="193" y="1058"/>
                  <a:pt x="193" y="1056"/>
                  <a:pt x="192" y="1054"/>
                </a:cubicBezTo>
                <a:cubicBezTo>
                  <a:pt x="194" y="1053"/>
                  <a:pt x="192" y="1051"/>
                  <a:pt x="194" y="1050"/>
                </a:cubicBezTo>
                <a:cubicBezTo>
                  <a:pt x="193" y="1050"/>
                  <a:pt x="193" y="1050"/>
                  <a:pt x="193" y="1049"/>
                </a:cubicBezTo>
                <a:cubicBezTo>
                  <a:pt x="194" y="1049"/>
                  <a:pt x="193" y="1048"/>
                  <a:pt x="193" y="1047"/>
                </a:cubicBezTo>
                <a:cubicBezTo>
                  <a:pt x="193" y="1046"/>
                  <a:pt x="194" y="1045"/>
                  <a:pt x="193" y="1044"/>
                </a:cubicBezTo>
                <a:cubicBezTo>
                  <a:pt x="193" y="1043"/>
                  <a:pt x="193" y="1043"/>
                  <a:pt x="194" y="1042"/>
                </a:cubicBezTo>
                <a:cubicBezTo>
                  <a:pt x="193" y="1041"/>
                  <a:pt x="194" y="1041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39"/>
                  <a:pt x="192" y="1038"/>
                  <a:pt x="194" y="1038"/>
                </a:cubicBezTo>
                <a:cubicBezTo>
                  <a:pt x="193" y="1035"/>
                  <a:pt x="194" y="1032"/>
                  <a:pt x="193" y="1029"/>
                </a:cubicBezTo>
                <a:cubicBezTo>
                  <a:pt x="194" y="1026"/>
                  <a:pt x="193" y="1024"/>
                  <a:pt x="193" y="1021"/>
                </a:cubicBezTo>
                <a:cubicBezTo>
                  <a:pt x="192" y="1021"/>
                  <a:pt x="193" y="1018"/>
                  <a:pt x="193" y="1017"/>
                </a:cubicBezTo>
                <a:cubicBezTo>
                  <a:pt x="194" y="1016"/>
                  <a:pt x="192" y="1016"/>
                  <a:pt x="193" y="1016"/>
                </a:cubicBezTo>
                <a:cubicBezTo>
                  <a:pt x="193" y="1015"/>
                  <a:pt x="193" y="1014"/>
                  <a:pt x="193" y="1013"/>
                </a:cubicBezTo>
                <a:cubicBezTo>
                  <a:pt x="193" y="1012"/>
                  <a:pt x="194" y="1011"/>
                  <a:pt x="193" y="1011"/>
                </a:cubicBezTo>
                <a:cubicBezTo>
                  <a:pt x="193" y="1010"/>
                  <a:pt x="193" y="1010"/>
                  <a:pt x="194" y="1009"/>
                </a:cubicBezTo>
                <a:cubicBezTo>
                  <a:pt x="194" y="1007"/>
                  <a:pt x="193" y="1005"/>
                  <a:pt x="194" y="1002"/>
                </a:cubicBezTo>
                <a:cubicBezTo>
                  <a:pt x="194" y="998"/>
                  <a:pt x="194" y="994"/>
                  <a:pt x="194" y="990"/>
                </a:cubicBezTo>
                <a:cubicBezTo>
                  <a:pt x="194" y="990"/>
                  <a:pt x="194" y="991"/>
                  <a:pt x="194" y="990"/>
                </a:cubicBezTo>
                <a:cubicBezTo>
                  <a:pt x="195" y="990"/>
                  <a:pt x="194" y="989"/>
                  <a:pt x="194" y="990"/>
                </a:cubicBezTo>
                <a:cubicBezTo>
                  <a:pt x="194" y="989"/>
                  <a:pt x="194" y="988"/>
                  <a:pt x="195" y="988"/>
                </a:cubicBezTo>
                <a:cubicBezTo>
                  <a:pt x="194" y="987"/>
                  <a:pt x="194" y="987"/>
                  <a:pt x="194" y="987"/>
                </a:cubicBezTo>
                <a:cubicBezTo>
                  <a:pt x="194" y="985"/>
                  <a:pt x="194" y="983"/>
                  <a:pt x="194" y="981"/>
                </a:cubicBezTo>
                <a:cubicBezTo>
                  <a:pt x="194" y="981"/>
                  <a:pt x="194" y="980"/>
                  <a:pt x="194" y="980"/>
                </a:cubicBezTo>
                <a:cubicBezTo>
                  <a:pt x="194" y="979"/>
                  <a:pt x="194" y="979"/>
                  <a:pt x="194" y="979"/>
                </a:cubicBezTo>
                <a:cubicBezTo>
                  <a:pt x="194" y="977"/>
                  <a:pt x="194" y="975"/>
                  <a:pt x="194" y="973"/>
                </a:cubicBezTo>
                <a:cubicBezTo>
                  <a:pt x="194" y="972"/>
                  <a:pt x="194" y="972"/>
                  <a:pt x="194" y="972"/>
                </a:cubicBezTo>
                <a:cubicBezTo>
                  <a:pt x="194" y="971"/>
                  <a:pt x="193" y="970"/>
                  <a:pt x="195" y="970"/>
                </a:cubicBezTo>
                <a:cubicBezTo>
                  <a:pt x="193" y="968"/>
                  <a:pt x="195" y="966"/>
                  <a:pt x="194" y="964"/>
                </a:cubicBezTo>
                <a:cubicBezTo>
                  <a:pt x="194" y="964"/>
                  <a:pt x="194" y="964"/>
                  <a:pt x="195" y="963"/>
                </a:cubicBezTo>
                <a:cubicBezTo>
                  <a:pt x="193" y="961"/>
                  <a:pt x="195" y="959"/>
                  <a:pt x="194" y="957"/>
                </a:cubicBezTo>
                <a:cubicBezTo>
                  <a:pt x="194" y="957"/>
                  <a:pt x="195" y="957"/>
                  <a:pt x="195" y="956"/>
                </a:cubicBezTo>
                <a:cubicBezTo>
                  <a:pt x="195" y="955"/>
                  <a:pt x="194" y="953"/>
                  <a:pt x="195" y="952"/>
                </a:cubicBezTo>
                <a:cubicBezTo>
                  <a:pt x="195" y="952"/>
                  <a:pt x="194" y="952"/>
                  <a:pt x="194" y="951"/>
                </a:cubicBezTo>
                <a:cubicBezTo>
                  <a:pt x="195" y="948"/>
                  <a:pt x="194" y="945"/>
                  <a:pt x="195" y="942"/>
                </a:cubicBezTo>
                <a:cubicBezTo>
                  <a:pt x="195" y="941"/>
                  <a:pt x="195" y="941"/>
                  <a:pt x="195" y="940"/>
                </a:cubicBezTo>
                <a:cubicBezTo>
                  <a:pt x="195" y="939"/>
                  <a:pt x="195" y="939"/>
                  <a:pt x="195" y="939"/>
                </a:cubicBezTo>
                <a:cubicBezTo>
                  <a:pt x="195" y="937"/>
                  <a:pt x="196" y="935"/>
                  <a:pt x="195" y="933"/>
                </a:cubicBezTo>
                <a:cubicBezTo>
                  <a:pt x="196" y="932"/>
                  <a:pt x="194" y="932"/>
                  <a:pt x="195" y="931"/>
                </a:cubicBezTo>
                <a:cubicBezTo>
                  <a:pt x="195" y="931"/>
                  <a:pt x="194" y="930"/>
                  <a:pt x="194" y="930"/>
                </a:cubicBezTo>
                <a:cubicBezTo>
                  <a:pt x="195" y="929"/>
                  <a:pt x="195" y="928"/>
                  <a:pt x="196" y="928"/>
                </a:cubicBezTo>
                <a:cubicBezTo>
                  <a:pt x="194" y="925"/>
                  <a:pt x="195" y="923"/>
                  <a:pt x="195" y="921"/>
                </a:cubicBezTo>
                <a:cubicBezTo>
                  <a:pt x="194" y="918"/>
                  <a:pt x="194" y="916"/>
                  <a:pt x="195" y="914"/>
                </a:cubicBezTo>
                <a:cubicBezTo>
                  <a:pt x="195" y="913"/>
                  <a:pt x="195" y="913"/>
                  <a:pt x="194" y="912"/>
                </a:cubicBezTo>
                <a:cubicBezTo>
                  <a:pt x="195" y="911"/>
                  <a:pt x="194" y="911"/>
                  <a:pt x="195" y="911"/>
                </a:cubicBezTo>
                <a:cubicBezTo>
                  <a:pt x="194" y="909"/>
                  <a:pt x="194" y="906"/>
                  <a:pt x="195" y="904"/>
                </a:cubicBezTo>
                <a:cubicBezTo>
                  <a:pt x="194" y="903"/>
                  <a:pt x="195" y="902"/>
                  <a:pt x="194" y="901"/>
                </a:cubicBezTo>
                <a:cubicBezTo>
                  <a:pt x="196" y="899"/>
                  <a:pt x="194" y="897"/>
                  <a:pt x="195" y="895"/>
                </a:cubicBezTo>
                <a:cubicBezTo>
                  <a:pt x="195" y="895"/>
                  <a:pt x="195" y="894"/>
                  <a:pt x="195" y="894"/>
                </a:cubicBezTo>
                <a:cubicBezTo>
                  <a:pt x="195" y="893"/>
                  <a:pt x="195" y="892"/>
                  <a:pt x="195" y="892"/>
                </a:cubicBezTo>
                <a:cubicBezTo>
                  <a:pt x="195" y="890"/>
                  <a:pt x="194" y="888"/>
                  <a:pt x="195" y="887"/>
                </a:cubicBezTo>
                <a:cubicBezTo>
                  <a:pt x="194" y="880"/>
                  <a:pt x="195" y="874"/>
                  <a:pt x="194" y="868"/>
                </a:cubicBezTo>
                <a:cubicBezTo>
                  <a:pt x="195" y="865"/>
                  <a:pt x="195" y="862"/>
                  <a:pt x="194" y="859"/>
                </a:cubicBezTo>
                <a:cubicBezTo>
                  <a:pt x="195" y="858"/>
                  <a:pt x="195" y="857"/>
                  <a:pt x="195" y="856"/>
                </a:cubicBezTo>
                <a:cubicBezTo>
                  <a:pt x="195" y="854"/>
                  <a:pt x="194" y="853"/>
                  <a:pt x="195" y="852"/>
                </a:cubicBezTo>
                <a:cubicBezTo>
                  <a:pt x="195" y="852"/>
                  <a:pt x="195" y="851"/>
                  <a:pt x="194" y="852"/>
                </a:cubicBezTo>
                <a:cubicBezTo>
                  <a:pt x="195" y="850"/>
                  <a:pt x="195" y="849"/>
                  <a:pt x="194" y="848"/>
                </a:cubicBezTo>
                <a:cubicBezTo>
                  <a:pt x="195" y="847"/>
                  <a:pt x="195" y="846"/>
                  <a:pt x="195" y="845"/>
                </a:cubicBezTo>
                <a:cubicBezTo>
                  <a:pt x="195" y="845"/>
                  <a:pt x="195" y="845"/>
                  <a:pt x="195" y="845"/>
                </a:cubicBezTo>
                <a:cubicBezTo>
                  <a:pt x="195" y="845"/>
                  <a:pt x="195" y="845"/>
                  <a:pt x="194" y="845"/>
                </a:cubicBezTo>
                <a:cubicBezTo>
                  <a:pt x="195" y="841"/>
                  <a:pt x="194" y="838"/>
                  <a:pt x="195" y="834"/>
                </a:cubicBezTo>
                <a:cubicBezTo>
                  <a:pt x="195" y="834"/>
                  <a:pt x="195" y="834"/>
                  <a:pt x="195" y="834"/>
                </a:cubicBezTo>
                <a:cubicBezTo>
                  <a:pt x="194" y="828"/>
                  <a:pt x="194" y="821"/>
                  <a:pt x="194" y="815"/>
                </a:cubicBezTo>
                <a:cubicBezTo>
                  <a:pt x="194" y="812"/>
                  <a:pt x="194" y="810"/>
                  <a:pt x="193" y="807"/>
                </a:cubicBezTo>
                <a:cubicBezTo>
                  <a:pt x="193" y="807"/>
                  <a:pt x="193" y="807"/>
                  <a:pt x="193" y="807"/>
                </a:cubicBezTo>
                <a:cubicBezTo>
                  <a:pt x="193" y="807"/>
                  <a:pt x="193" y="806"/>
                  <a:pt x="194" y="806"/>
                </a:cubicBezTo>
                <a:cubicBezTo>
                  <a:pt x="194" y="806"/>
                  <a:pt x="195" y="807"/>
                  <a:pt x="194" y="807"/>
                </a:cubicBezTo>
                <a:cubicBezTo>
                  <a:pt x="194" y="810"/>
                  <a:pt x="195" y="812"/>
                  <a:pt x="195" y="815"/>
                </a:cubicBezTo>
                <a:cubicBezTo>
                  <a:pt x="195" y="821"/>
                  <a:pt x="195" y="828"/>
                  <a:pt x="196" y="834"/>
                </a:cubicBezTo>
                <a:cubicBezTo>
                  <a:pt x="196" y="834"/>
                  <a:pt x="196" y="834"/>
                  <a:pt x="196" y="834"/>
                </a:cubicBezTo>
                <a:cubicBezTo>
                  <a:pt x="196" y="835"/>
                  <a:pt x="196" y="836"/>
                  <a:pt x="196" y="837"/>
                </a:cubicBezTo>
                <a:cubicBezTo>
                  <a:pt x="196" y="838"/>
                  <a:pt x="196" y="839"/>
                  <a:pt x="196" y="840"/>
                </a:cubicBezTo>
                <a:cubicBezTo>
                  <a:pt x="196" y="842"/>
                  <a:pt x="197" y="843"/>
                  <a:pt x="196" y="845"/>
                </a:cubicBezTo>
                <a:cubicBezTo>
                  <a:pt x="196" y="845"/>
                  <a:pt x="196" y="845"/>
                  <a:pt x="196" y="845"/>
                </a:cubicBezTo>
                <a:cubicBezTo>
                  <a:pt x="196" y="845"/>
                  <a:pt x="196" y="845"/>
                  <a:pt x="196" y="846"/>
                </a:cubicBezTo>
                <a:cubicBezTo>
                  <a:pt x="196" y="846"/>
                  <a:pt x="196" y="846"/>
                  <a:pt x="196" y="846"/>
                </a:cubicBezTo>
                <a:cubicBezTo>
                  <a:pt x="196" y="846"/>
                  <a:pt x="197" y="847"/>
                  <a:pt x="196" y="848"/>
                </a:cubicBezTo>
                <a:cubicBezTo>
                  <a:pt x="197" y="850"/>
                  <a:pt x="196" y="853"/>
                  <a:pt x="197" y="854"/>
                </a:cubicBezTo>
                <a:cubicBezTo>
                  <a:pt x="197" y="859"/>
                  <a:pt x="197" y="863"/>
                  <a:pt x="197" y="868"/>
                </a:cubicBezTo>
                <a:cubicBezTo>
                  <a:pt x="197" y="868"/>
                  <a:pt x="198" y="868"/>
                  <a:pt x="197" y="868"/>
                </a:cubicBezTo>
                <a:cubicBezTo>
                  <a:pt x="198" y="869"/>
                  <a:pt x="198" y="871"/>
                  <a:pt x="197" y="872"/>
                </a:cubicBezTo>
                <a:cubicBezTo>
                  <a:pt x="198" y="876"/>
                  <a:pt x="199" y="880"/>
                  <a:pt x="198" y="884"/>
                </a:cubicBezTo>
                <a:cubicBezTo>
                  <a:pt x="198" y="885"/>
                  <a:pt x="199" y="885"/>
                  <a:pt x="199" y="885"/>
                </a:cubicBezTo>
                <a:cubicBezTo>
                  <a:pt x="198" y="887"/>
                  <a:pt x="198" y="888"/>
                  <a:pt x="199" y="890"/>
                </a:cubicBezTo>
                <a:cubicBezTo>
                  <a:pt x="198" y="894"/>
                  <a:pt x="199" y="898"/>
                  <a:pt x="199" y="902"/>
                </a:cubicBezTo>
                <a:cubicBezTo>
                  <a:pt x="198" y="902"/>
                  <a:pt x="199" y="903"/>
                  <a:pt x="198" y="903"/>
                </a:cubicBezTo>
                <a:cubicBezTo>
                  <a:pt x="199" y="904"/>
                  <a:pt x="198" y="906"/>
                  <a:pt x="199" y="907"/>
                </a:cubicBezTo>
                <a:cubicBezTo>
                  <a:pt x="199" y="907"/>
                  <a:pt x="198" y="907"/>
                  <a:pt x="198" y="908"/>
                </a:cubicBezTo>
                <a:cubicBezTo>
                  <a:pt x="200" y="911"/>
                  <a:pt x="198" y="916"/>
                  <a:pt x="199" y="919"/>
                </a:cubicBezTo>
                <a:cubicBezTo>
                  <a:pt x="198" y="920"/>
                  <a:pt x="199" y="921"/>
                  <a:pt x="198" y="922"/>
                </a:cubicBezTo>
                <a:cubicBezTo>
                  <a:pt x="198" y="923"/>
                  <a:pt x="198" y="924"/>
                  <a:pt x="199" y="924"/>
                </a:cubicBezTo>
                <a:cubicBezTo>
                  <a:pt x="197" y="927"/>
                  <a:pt x="199" y="930"/>
                  <a:pt x="197" y="932"/>
                </a:cubicBezTo>
                <a:cubicBezTo>
                  <a:pt x="197" y="933"/>
                  <a:pt x="198" y="933"/>
                  <a:pt x="198" y="933"/>
                </a:cubicBezTo>
                <a:cubicBezTo>
                  <a:pt x="197" y="934"/>
                  <a:pt x="198" y="936"/>
                  <a:pt x="197" y="937"/>
                </a:cubicBezTo>
                <a:cubicBezTo>
                  <a:pt x="197" y="940"/>
                  <a:pt x="199" y="942"/>
                  <a:pt x="198" y="945"/>
                </a:cubicBezTo>
                <a:cubicBezTo>
                  <a:pt x="200" y="948"/>
                  <a:pt x="197" y="951"/>
                  <a:pt x="199" y="955"/>
                </a:cubicBezTo>
                <a:cubicBezTo>
                  <a:pt x="198" y="956"/>
                  <a:pt x="198" y="957"/>
                  <a:pt x="198" y="958"/>
                </a:cubicBezTo>
                <a:cubicBezTo>
                  <a:pt x="199" y="960"/>
                  <a:pt x="199" y="961"/>
                  <a:pt x="198" y="963"/>
                </a:cubicBezTo>
                <a:cubicBezTo>
                  <a:pt x="198" y="963"/>
                  <a:pt x="199" y="963"/>
                  <a:pt x="199" y="964"/>
                </a:cubicBezTo>
                <a:cubicBezTo>
                  <a:pt x="199" y="966"/>
                  <a:pt x="198" y="968"/>
                  <a:pt x="198" y="969"/>
                </a:cubicBezTo>
                <a:cubicBezTo>
                  <a:pt x="198" y="971"/>
                  <a:pt x="199" y="973"/>
                  <a:pt x="199" y="974"/>
                </a:cubicBezTo>
                <a:cubicBezTo>
                  <a:pt x="199" y="974"/>
                  <a:pt x="198" y="974"/>
                  <a:pt x="198" y="974"/>
                </a:cubicBezTo>
                <a:cubicBezTo>
                  <a:pt x="198" y="974"/>
                  <a:pt x="199" y="974"/>
                  <a:pt x="199" y="974"/>
                </a:cubicBezTo>
                <a:cubicBezTo>
                  <a:pt x="198" y="979"/>
                  <a:pt x="198" y="984"/>
                  <a:pt x="199" y="989"/>
                </a:cubicBezTo>
                <a:cubicBezTo>
                  <a:pt x="197" y="992"/>
                  <a:pt x="200" y="994"/>
                  <a:pt x="198" y="997"/>
                </a:cubicBezTo>
                <a:cubicBezTo>
                  <a:pt x="198" y="1000"/>
                  <a:pt x="199" y="1003"/>
                  <a:pt x="198" y="1006"/>
                </a:cubicBezTo>
                <a:cubicBezTo>
                  <a:pt x="199" y="1011"/>
                  <a:pt x="198" y="1017"/>
                  <a:pt x="199" y="1022"/>
                </a:cubicBezTo>
                <a:cubicBezTo>
                  <a:pt x="198" y="1025"/>
                  <a:pt x="198" y="1028"/>
                  <a:pt x="199" y="1031"/>
                </a:cubicBezTo>
                <a:cubicBezTo>
                  <a:pt x="198" y="1032"/>
                  <a:pt x="199" y="1032"/>
                  <a:pt x="198" y="1033"/>
                </a:cubicBezTo>
                <a:cubicBezTo>
                  <a:pt x="198" y="1033"/>
                  <a:pt x="198" y="1034"/>
                  <a:pt x="199" y="1034"/>
                </a:cubicBezTo>
                <a:cubicBezTo>
                  <a:pt x="197" y="1040"/>
                  <a:pt x="200" y="1045"/>
                  <a:pt x="198" y="1050"/>
                </a:cubicBezTo>
                <a:cubicBezTo>
                  <a:pt x="199" y="1052"/>
                  <a:pt x="199" y="1054"/>
                  <a:pt x="199" y="1056"/>
                </a:cubicBezTo>
                <a:cubicBezTo>
                  <a:pt x="199" y="1057"/>
                  <a:pt x="199" y="1058"/>
                  <a:pt x="198" y="1059"/>
                </a:cubicBezTo>
                <a:cubicBezTo>
                  <a:pt x="200" y="1062"/>
                  <a:pt x="198" y="1064"/>
                  <a:pt x="199" y="1067"/>
                </a:cubicBezTo>
                <a:cubicBezTo>
                  <a:pt x="198" y="1068"/>
                  <a:pt x="199" y="1069"/>
                  <a:pt x="198" y="1070"/>
                </a:cubicBezTo>
                <a:cubicBezTo>
                  <a:pt x="198" y="1070"/>
                  <a:pt x="198" y="1070"/>
                  <a:pt x="199" y="1070"/>
                </a:cubicBezTo>
                <a:cubicBezTo>
                  <a:pt x="198" y="1071"/>
                  <a:pt x="199" y="1071"/>
                  <a:pt x="198" y="1072"/>
                </a:cubicBezTo>
                <a:cubicBezTo>
                  <a:pt x="199" y="1073"/>
                  <a:pt x="198" y="1075"/>
                  <a:pt x="198" y="1077"/>
                </a:cubicBezTo>
                <a:cubicBezTo>
                  <a:pt x="198" y="1079"/>
                  <a:pt x="198" y="1082"/>
                  <a:pt x="198" y="1084"/>
                </a:cubicBezTo>
                <a:cubicBezTo>
                  <a:pt x="198" y="1087"/>
                  <a:pt x="199" y="1090"/>
                  <a:pt x="197" y="1093"/>
                </a:cubicBezTo>
                <a:cubicBezTo>
                  <a:pt x="197" y="1093"/>
                  <a:pt x="198" y="1093"/>
                  <a:pt x="198" y="1094"/>
                </a:cubicBezTo>
                <a:cubicBezTo>
                  <a:pt x="197" y="1100"/>
                  <a:pt x="198" y="1106"/>
                  <a:pt x="196" y="1111"/>
                </a:cubicBezTo>
                <a:cubicBezTo>
                  <a:pt x="196" y="1118"/>
                  <a:pt x="196" y="1125"/>
                  <a:pt x="195" y="1131"/>
                </a:cubicBezTo>
                <a:cubicBezTo>
                  <a:pt x="195" y="1133"/>
                  <a:pt x="195" y="1135"/>
                  <a:pt x="195" y="1137"/>
                </a:cubicBezTo>
                <a:cubicBezTo>
                  <a:pt x="195" y="1140"/>
                  <a:pt x="195" y="1142"/>
                  <a:pt x="194" y="1145"/>
                </a:cubicBezTo>
                <a:cubicBezTo>
                  <a:pt x="194" y="1146"/>
                  <a:pt x="194" y="1146"/>
                  <a:pt x="194" y="1147"/>
                </a:cubicBezTo>
                <a:cubicBezTo>
                  <a:pt x="194" y="1147"/>
                  <a:pt x="195" y="1148"/>
                  <a:pt x="195" y="1148"/>
                </a:cubicBezTo>
                <a:cubicBezTo>
                  <a:pt x="195" y="1149"/>
                  <a:pt x="194" y="1150"/>
                  <a:pt x="194" y="1151"/>
                </a:cubicBezTo>
                <a:cubicBezTo>
                  <a:pt x="194" y="1153"/>
                  <a:pt x="195" y="1156"/>
                  <a:pt x="193" y="1159"/>
                </a:cubicBezTo>
                <a:cubicBezTo>
                  <a:pt x="193" y="1160"/>
                  <a:pt x="194" y="1160"/>
                  <a:pt x="194" y="1160"/>
                </a:cubicBezTo>
                <a:cubicBezTo>
                  <a:pt x="194" y="1164"/>
                  <a:pt x="194" y="1168"/>
                  <a:pt x="194" y="1172"/>
                </a:cubicBezTo>
                <a:cubicBezTo>
                  <a:pt x="193" y="1173"/>
                  <a:pt x="192" y="1174"/>
                  <a:pt x="192" y="1176"/>
                </a:cubicBezTo>
                <a:cubicBezTo>
                  <a:pt x="191" y="1177"/>
                  <a:pt x="191" y="1176"/>
                  <a:pt x="191" y="1176"/>
                </a:cubicBezTo>
                <a:cubicBezTo>
                  <a:pt x="190" y="1175"/>
                  <a:pt x="189" y="1176"/>
                  <a:pt x="188" y="1174"/>
                </a:cubicBezTo>
                <a:cubicBezTo>
                  <a:pt x="188" y="1174"/>
                  <a:pt x="187" y="1174"/>
                  <a:pt x="187" y="1175"/>
                </a:cubicBezTo>
                <a:cubicBezTo>
                  <a:pt x="187" y="1175"/>
                  <a:pt x="186" y="1174"/>
                  <a:pt x="186" y="1173"/>
                </a:cubicBezTo>
                <a:cubicBezTo>
                  <a:pt x="185" y="1174"/>
                  <a:pt x="184" y="1175"/>
                  <a:pt x="184" y="1175"/>
                </a:cubicBezTo>
                <a:cubicBezTo>
                  <a:pt x="182" y="1176"/>
                  <a:pt x="179" y="1178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6" y="1178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7" y="1174"/>
                  <a:pt x="174" y="1174"/>
                  <a:pt x="172" y="1173"/>
                </a:cubicBezTo>
                <a:cubicBezTo>
                  <a:pt x="171" y="1172"/>
                  <a:pt x="172" y="1171"/>
                  <a:pt x="172" y="1171"/>
                </a:cubicBezTo>
                <a:cubicBezTo>
                  <a:pt x="171" y="1169"/>
                  <a:pt x="173" y="1167"/>
                  <a:pt x="172" y="1164"/>
                </a:cubicBezTo>
                <a:cubicBezTo>
                  <a:pt x="172" y="1163"/>
                  <a:pt x="172" y="1161"/>
                  <a:pt x="172" y="1160"/>
                </a:cubicBezTo>
                <a:cubicBezTo>
                  <a:pt x="173" y="1158"/>
                  <a:pt x="172" y="1155"/>
                  <a:pt x="173" y="1153"/>
                </a:cubicBezTo>
                <a:cubicBezTo>
                  <a:pt x="172" y="1150"/>
                  <a:pt x="173" y="1147"/>
                  <a:pt x="173" y="1143"/>
                </a:cubicBezTo>
                <a:cubicBezTo>
                  <a:pt x="173" y="1139"/>
                  <a:pt x="174" y="1135"/>
                  <a:pt x="174" y="1130"/>
                </a:cubicBezTo>
                <a:cubicBezTo>
                  <a:pt x="175" y="1123"/>
                  <a:pt x="175" y="1115"/>
                  <a:pt x="176" y="1108"/>
                </a:cubicBezTo>
                <a:cubicBezTo>
                  <a:pt x="177" y="1102"/>
                  <a:pt x="177" y="1096"/>
                  <a:pt x="177" y="1089"/>
                </a:cubicBezTo>
                <a:cubicBezTo>
                  <a:pt x="177" y="1087"/>
                  <a:pt x="178" y="1085"/>
                  <a:pt x="178" y="1082"/>
                </a:cubicBezTo>
                <a:cubicBezTo>
                  <a:pt x="178" y="1079"/>
                  <a:pt x="178" y="1076"/>
                  <a:pt x="178" y="1072"/>
                </a:cubicBezTo>
                <a:cubicBezTo>
                  <a:pt x="178" y="1067"/>
                  <a:pt x="178" y="1063"/>
                  <a:pt x="178" y="1058"/>
                </a:cubicBezTo>
                <a:cubicBezTo>
                  <a:pt x="179" y="1057"/>
                  <a:pt x="179" y="1058"/>
                  <a:pt x="180" y="1057"/>
                </a:cubicBezTo>
                <a:cubicBezTo>
                  <a:pt x="180" y="1056"/>
                  <a:pt x="179" y="1055"/>
                  <a:pt x="181" y="1053"/>
                </a:cubicBezTo>
                <a:cubicBezTo>
                  <a:pt x="181" y="1039"/>
                  <a:pt x="181" y="1024"/>
                  <a:pt x="181" y="1009"/>
                </a:cubicBezTo>
                <a:cubicBezTo>
                  <a:pt x="181" y="990"/>
                  <a:pt x="181" y="970"/>
                  <a:pt x="182" y="951"/>
                </a:cubicBezTo>
                <a:cubicBezTo>
                  <a:pt x="182" y="950"/>
                  <a:pt x="182" y="949"/>
                  <a:pt x="182" y="948"/>
                </a:cubicBezTo>
                <a:cubicBezTo>
                  <a:pt x="183" y="939"/>
                  <a:pt x="181" y="930"/>
                  <a:pt x="182" y="920"/>
                </a:cubicBezTo>
                <a:cubicBezTo>
                  <a:pt x="182" y="917"/>
                  <a:pt x="182" y="913"/>
                  <a:pt x="182" y="909"/>
                </a:cubicBezTo>
                <a:cubicBezTo>
                  <a:pt x="182" y="907"/>
                  <a:pt x="182" y="906"/>
                  <a:pt x="182" y="904"/>
                </a:cubicBezTo>
                <a:cubicBezTo>
                  <a:pt x="182" y="900"/>
                  <a:pt x="182" y="896"/>
                  <a:pt x="182" y="892"/>
                </a:cubicBezTo>
                <a:cubicBezTo>
                  <a:pt x="182" y="890"/>
                  <a:pt x="182" y="889"/>
                  <a:pt x="182" y="888"/>
                </a:cubicBezTo>
                <a:cubicBezTo>
                  <a:pt x="182" y="882"/>
                  <a:pt x="182" y="876"/>
                  <a:pt x="182" y="869"/>
                </a:cubicBezTo>
                <a:cubicBezTo>
                  <a:pt x="182" y="866"/>
                  <a:pt x="181" y="862"/>
                  <a:pt x="182" y="857"/>
                </a:cubicBezTo>
                <a:cubicBezTo>
                  <a:pt x="181" y="854"/>
                  <a:pt x="181" y="849"/>
                  <a:pt x="181" y="845"/>
                </a:cubicBezTo>
                <a:cubicBezTo>
                  <a:pt x="181" y="834"/>
                  <a:pt x="181" y="822"/>
                  <a:pt x="180" y="811"/>
                </a:cubicBezTo>
                <a:cubicBezTo>
                  <a:pt x="180" y="811"/>
                  <a:pt x="180" y="811"/>
                  <a:pt x="180" y="811"/>
                </a:cubicBezTo>
                <a:cubicBezTo>
                  <a:pt x="179" y="803"/>
                  <a:pt x="179" y="796"/>
                  <a:pt x="179" y="788"/>
                </a:cubicBezTo>
                <a:cubicBezTo>
                  <a:pt x="178" y="783"/>
                  <a:pt x="178" y="779"/>
                  <a:pt x="178" y="774"/>
                </a:cubicBezTo>
                <a:cubicBezTo>
                  <a:pt x="178" y="772"/>
                  <a:pt x="177" y="770"/>
                  <a:pt x="177" y="768"/>
                </a:cubicBezTo>
                <a:cubicBezTo>
                  <a:pt x="177" y="763"/>
                  <a:pt x="177" y="758"/>
                  <a:pt x="176" y="753"/>
                </a:cubicBezTo>
                <a:cubicBezTo>
                  <a:pt x="176" y="751"/>
                  <a:pt x="176" y="748"/>
                  <a:pt x="176" y="745"/>
                </a:cubicBezTo>
                <a:cubicBezTo>
                  <a:pt x="175" y="742"/>
                  <a:pt x="176" y="739"/>
                  <a:pt x="176" y="735"/>
                </a:cubicBezTo>
                <a:cubicBezTo>
                  <a:pt x="175" y="734"/>
                  <a:pt x="175" y="734"/>
                  <a:pt x="175" y="733"/>
                </a:cubicBezTo>
                <a:cubicBezTo>
                  <a:pt x="175" y="732"/>
                  <a:pt x="175" y="730"/>
                  <a:pt x="175" y="729"/>
                </a:cubicBezTo>
                <a:cubicBezTo>
                  <a:pt x="175" y="726"/>
                  <a:pt x="175" y="723"/>
                  <a:pt x="175" y="720"/>
                </a:cubicBezTo>
                <a:cubicBezTo>
                  <a:pt x="174" y="718"/>
                  <a:pt x="174" y="716"/>
                  <a:pt x="174" y="713"/>
                </a:cubicBezTo>
                <a:cubicBezTo>
                  <a:pt x="174" y="713"/>
                  <a:pt x="174" y="712"/>
                  <a:pt x="174" y="712"/>
                </a:cubicBezTo>
                <a:cubicBezTo>
                  <a:pt x="174" y="706"/>
                  <a:pt x="173" y="700"/>
                  <a:pt x="174" y="694"/>
                </a:cubicBezTo>
                <a:cubicBezTo>
                  <a:pt x="173" y="687"/>
                  <a:pt x="175" y="681"/>
                  <a:pt x="174" y="675"/>
                </a:cubicBezTo>
                <a:cubicBezTo>
                  <a:pt x="174" y="674"/>
                  <a:pt x="174" y="674"/>
                  <a:pt x="174" y="673"/>
                </a:cubicBezTo>
                <a:cubicBezTo>
                  <a:pt x="174" y="669"/>
                  <a:pt x="174" y="665"/>
                  <a:pt x="174" y="660"/>
                </a:cubicBezTo>
                <a:cubicBezTo>
                  <a:pt x="174" y="660"/>
                  <a:pt x="174" y="660"/>
                  <a:pt x="174" y="660"/>
                </a:cubicBezTo>
                <a:cubicBezTo>
                  <a:pt x="174" y="660"/>
                  <a:pt x="174" y="660"/>
                  <a:pt x="174" y="659"/>
                </a:cubicBezTo>
                <a:cubicBezTo>
                  <a:pt x="174" y="659"/>
                  <a:pt x="174" y="659"/>
                  <a:pt x="174" y="659"/>
                </a:cubicBezTo>
                <a:cubicBezTo>
                  <a:pt x="174" y="659"/>
                  <a:pt x="174" y="658"/>
                  <a:pt x="174" y="658"/>
                </a:cubicBezTo>
                <a:cubicBezTo>
                  <a:pt x="174" y="658"/>
                  <a:pt x="174" y="658"/>
                  <a:pt x="174" y="658"/>
                </a:cubicBezTo>
                <a:cubicBezTo>
                  <a:pt x="174" y="658"/>
                  <a:pt x="174" y="658"/>
                  <a:pt x="175" y="658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6" y="660"/>
                  <a:pt x="175" y="658"/>
                  <a:pt x="176" y="65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176" y="656"/>
                  <a:pt x="176" y="655"/>
                  <a:pt x="176" y="655"/>
                </a:cubicBezTo>
                <a:cubicBezTo>
                  <a:pt x="176" y="654"/>
                  <a:pt x="176" y="654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7" y="652"/>
                  <a:pt x="177" y="653"/>
                  <a:pt x="177" y="653"/>
                </a:cubicBezTo>
                <a:cubicBezTo>
                  <a:pt x="177" y="654"/>
                  <a:pt x="177" y="654"/>
                  <a:pt x="177" y="655"/>
                </a:cubicBezTo>
                <a:cubicBezTo>
                  <a:pt x="177" y="655"/>
                  <a:pt x="177" y="656"/>
                  <a:pt x="177" y="656"/>
                </a:cubicBezTo>
                <a:cubicBezTo>
                  <a:pt x="177" y="658"/>
                  <a:pt x="177" y="659"/>
                  <a:pt x="177" y="660"/>
                </a:cubicBezTo>
                <a:cubicBezTo>
                  <a:pt x="177" y="661"/>
                  <a:pt x="177" y="661"/>
                  <a:pt x="177" y="661"/>
                </a:cubicBezTo>
                <a:cubicBezTo>
                  <a:pt x="177" y="662"/>
                  <a:pt x="177" y="664"/>
                  <a:pt x="177" y="665"/>
                </a:cubicBezTo>
                <a:cubicBezTo>
                  <a:pt x="177" y="665"/>
                  <a:pt x="177" y="665"/>
                  <a:pt x="178" y="666"/>
                </a:cubicBezTo>
                <a:close/>
                <a:moveTo>
                  <a:pt x="187" y="925"/>
                </a:moveTo>
                <a:cubicBezTo>
                  <a:pt x="187" y="925"/>
                  <a:pt x="187" y="925"/>
                  <a:pt x="187" y="925"/>
                </a:cubicBezTo>
                <a:cubicBezTo>
                  <a:pt x="187" y="925"/>
                  <a:pt x="187" y="926"/>
                  <a:pt x="188" y="926"/>
                </a:cubicBezTo>
                <a:cubicBezTo>
                  <a:pt x="188" y="926"/>
                  <a:pt x="188" y="926"/>
                  <a:pt x="188" y="925"/>
                </a:cubicBezTo>
                <a:cubicBezTo>
                  <a:pt x="188" y="925"/>
                  <a:pt x="188" y="925"/>
                  <a:pt x="187" y="925"/>
                </a:cubicBezTo>
                <a:close/>
                <a:moveTo>
                  <a:pt x="188" y="920"/>
                </a:moveTo>
                <a:cubicBezTo>
                  <a:pt x="187" y="920"/>
                  <a:pt x="187" y="922"/>
                  <a:pt x="188" y="922"/>
                </a:cubicBezTo>
                <a:cubicBezTo>
                  <a:pt x="188" y="921"/>
                  <a:pt x="189" y="920"/>
                  <a:pt x="188" y="920"/>
                </a:cubicBezTo>
                <a:close/>
                <a:moveTo>
                  <a:pt x="188" y="909"/>
                </a:moveTo>
                <a:cubicBezTo>
                  <a:pt x="188" y="909"/>
                  <a:pt x="187" y="909"/>
                  <a:pt x="187" y="910"/>
                </a:cubicBezTo>
                <a:cubicBezTo>
                  <a:pt x="187" y="909"/>
                  <a:pt x="187" y="910"/>
                  <a:pt x="187" y="910"/>
                </a:cubicBezTo>
                <a:cubicBezTo>
                  <a:pt x="188" y="910"/>
                  <a:pt x="188" y="909"/>
                  <a:pt x="188" y="909"/>
                </a:cubicBezTo>
                <a:close/>
                <a:moveTo>
                  <a:pt x="188" y="904"/>
                </a:moveTo>
                <a:cubicBezTo>
                  <a:pt x="188" y="904"/>
                  <a:pt x="188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6"/>
                  <a:pt x="187" y="906"/>
                  <a:pt x="187" y="906"/>
                </a:cubicBezTo>
                <a:cubicBezTo>
                  <a:pt x="187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6"/>
                  <a:pt x="188" y="905"/>
                  <a:pt x="188" y="904"/>
                </a:cubicBezTo>
                <a:close/>
                <a:moveTo>
                  <a:pt x="185" y="800"/>
                </a:moveTo>
                <a:cubicBezTo>
                  <a:pt x="185" y="800"/>
                  <a:pt x="184" y="800"/>
                  <a:pt x="184" y="801"/>
                </a:cubicBezTo>
                <a:cubicBezTo>
                  <a:pt x="184" y="801"/>
                  <a:pt x="184" y="801"/>
                  <a:pt x="184" y="801"/>
                </a:cubicBezTo>
                <a:cubicBezTo>
                  <a:pt x="184" y="801"/>
                  <a:pt x="184" y="800"/>
                  <a:pt x="184" y="800"/>
                </a:cubicBezTo>
                <a:cubicBezTo>
                  <a:pt x="184" y="800"/>
                  <a:pt x="184" y="800"/>
                  <a:pt x="184" y="800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800"/>
                  <a:pt x="183" y="802"/>
                  <a:pt x="183" y="803"/>
                </a:cubicBezTo>
                <a:cubicBezTo>
                  <a:pt x="183" y="803"/>
                  <a:pt x="184" y="804"/>
                  <a:pt x="184" y="804"/>
                </a:cubicBezTo>
                <a:cubicBezTo>
                  <a:pt x="184" y="804"/>
                  <a:pt x="185" y="804"/>
                  <a:pt x="185" y="804"/>
                </a:cubicBezTo>
                <a:cubicBezTo>
                  <a:pt x="185" y="805"/>
                  <a:pt x="185" y="806"/>
                  <a:pt x="185" y="808"/>
                </a:cubicBezTo>
                <a:cubicBezTo>
                  <a:pt x="185" y="808"/>
                  <a:pt x="185" y="808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10"/>
                  <a:pt x="185" y="811"/>
                  <a:pt x="185" y="812"/>
                </a:cubicBezTo>
                <a:cubicBezTo>
                  <a:pt x="185" y="813"/>
                  <a:pt x="185" y="813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3"/>
                  <a:pt x="185" y="813"/>
                  <a:pt x="185" y="812"/>
                </a:cubicBezTo>
                <a:cubicBezTo>
                  <a:pt x="185" y="811"/>
                  <a:pt x="185" y="810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5" y="808"/>
                  <a:pt x="185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10"/>
                  <a:pt x="184" y="810"/>
                  <a:pt x="184" y="810"/>
                </a:cubicBezTo>
                <a:cubicBezTo>
                  <a:pt x="184" y="810"/>
                  <a:pt x="184" y="810"/>
                  <a:pt x="184" y="811"/>
                </a:cubicBezTo>
                <a:cubicBezTo>
                  <a:pt x="185" y="818"/>
                  <a:pt x="184" y="826"/>
                  <a:pt x="185" y="833"/>
                </a:cubicBezTo>
                <a:cubicBezTo>
                  <a:pt x="184" y="834"/>
                  <a:pt x="185" y="836"/>
                  <a:pt x="184" y="837"/>
                </a:cubicBezTo>
                <a:cubicBezTo>
                  <a:pt x="185" y="837"/>
                  <a:pt x="185" y="838"/>
                  <a:pt x="185" y="838"/>
                </a:cubicBezTo>
                <a:cubicBezTo>
                  <a:pt x="185" y="839"/>
                  <a:pt x="185" y="841"/>
                  <a:pt x="185" y="842"/>
                </a:cubicBezTo>
                <a:cubicBezTo>
                  <a:pt x="186" y="843"/>
                  <a:pt x="185" y="845"/>
                  <a:pt x="185" y="846"/>
                </a:cubicBezTo>
                <a:cubicBezTo>
                  <a:pt x="185" y="846"/>
                  <a:pt x="185" y="847"/>
                  <a:pt x="185" y="847"/>
                </a:cubicBezTo>
                <a:cubicBezTo>
                  <a:pt x="186" y="848"/>
                  <a:pt x="185" y="850"/>
                  <a:pt x="185" y="851"/>
                </a:cubicBezTo>
                <a:cubicBezTo>
                  <a:pt x="186" y="854"/>
                  <a:pt x="186" y="857"/>
                  <a:pt x="185" y="859"/>
                </a:cubicBezTo>
                <a:cubicBezTo>
                  <a:pt x="185" y="861"/>
                  <a:pt x="186" y="863"/>
                  <a:pt x="185" y="865"/>
                </a:cubicBezTo>
                <a:cubicBezTo>
                  <a:pt x="187" y="870"/>
                  <a:pt x="184" y="875"/>
                  <a:pt x="186" y="881"/>
                </a:cubicBezTo>
                <a:cubicBezTo>
                  <a:pt x="185" y="885"/>
                  <a:pt x="186" y="888"/>
                  <a:pt x="186" y="892"/>
                </a:cubicBezTo>
                <a:cubicBezTo>
                  <a:pt x="186" y="892"/>
                  <a:pt x="186" y="893"/>
                  <a:pt x="186" y="893"/>
                </a:cubicBezTo>
                <a:cubicBezTo>
                  <a:pt x="185" y="898"/>
                  <a:pt x="186" y="904"/>
                  <a:pt x="186" y="910"/>
                </a:cubicBezTo>
                <a:cubicBezTo>
                  <a:pt x="186" y="912"/>
                  <a:pt x="185" y="915"/>
                  <a:pt x="186" y="916"/>
                </a:cubicBezTo>
                <a:cubicBezTo>
                  <a:pt x="186" y="916"/>
                  <a:pt x="186" y="916"/>
                  <a:pt x="186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7"/>
                  <a:pt x="188" y="917"/>
                  <a:pt x="188" y="917"/>
                </a:cubicBezTo>
                <a:cubicBezTo>
                  <a:pt x="188" y="916"/>
                  <a:pt x="188" y="916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7" y="915"/>
                  <a:pt x="187" y="915"/>
                </a:cubicBezTo>
                <a:cubicBezTo>
                  <a:pt x="187" y="914"/>
                  <a:pt x="187" y="913"/>
                  <a:pt x="187" y="912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0"/>
                  <a:pt x="187" y="910"/>
                  <a:pt x="187" y="909"/>
                </a:cubicBezTo>
                <a:cubicBezTo>
                  <a:pt x="187" y="909"/>
                  <a:pt x="187" y="909"/>
                  <a:pt x="187" y="909"/>
                </a:cubicBezTo>
                <a:cubicBezTo>
                  <a:pt x="188" y="909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7" y="907"/>
                  <a:pt x="187" y="907"/>
                  <a:pt x="187" y="907"/>
                </a:cubicBezTo>
                <a:cubicBezTo>
                  <a:pt x="187" y="906"/>
                  <a:pt x="187" y="906"/>
                  <a:pt x="187" y="905"/>
                </a:cubicBezTo>
                <a:cubicBezTo>
                  <a:pt x="187" y="905"/>
                  <a:pt x="187" y="905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6" y="902"/>
                  <a:pt x="187" y="899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9"/>
                  <a:pt x="187" y="902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7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2"/>
                  <a:pt x="188" y="901"/>
                  <a:pt x="188" y="900"/>
                </a:cubicBezTo>
                <a:cubicBezTo>
                  <a:pt x="188" y="900"/>
                  <a:pt x="188" y="900"/>
                  <a:pt x="188" y="900"/>
                </a:cubicBezTo>
                <a:cubicBezTo>
                  <a:pt x="188" y="900"/>
                  <a:pt x="187" y="899"/>
                  <a:pt x="187" y="899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7" y="896"/>
                  <a:pt x="189" y="895"/>
                  <a:pt x="187" y="894"/>
                </a:cubicBezTo>
                <a:cubicBezTo>
                  <a:pt x="188" y="894"/>
                  <a:pt x="188" y="894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1"/>
                  <a:pt x="188" y="888"/>
                  <a:pt x="188" y="886"/>
                </a:cubicBezTo>
                <a:cubicBezTo>
                  <a:pt x="188" y="884"/>
                  <a:pt x="188" y="882"/>
                  <a:pt x="188" y="880"/>
                </a:cubicBezTo>
                <a:cubicBezTo>
                  <a:pt x="187" y="879"/>
                  <a:pt x="187" y="879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7"/>
                  <a:pt x="188" y="877"/>
                  <a:pt x="188" y="877"/>
                </a:cubicBezTo>
                <a:cubicBezTo>
                  <a:pt x="188" y="876"/>
                  <a:pt x="188" y="875"/>
                  <a:pt x="188" y="874"/>
                </a:cubicBezTo>
                <a:cubicBezTo>
                  <a:pt x="188" y="874"/>
                  <a:pt x="188" y="874"/>
                  <a:pt x="188" y="874"/>
                </a:cubicBezTo>
                <a:cubicBezTo>
                  <a:pt x="186" y="872"/>
                  <a:pt x="188" y="871"/>
                  <a:pt x="187" y="869"/>
                </a:cubicBezTo>
                <a:cubicBezTo>
                  <a:pt x="187" y="869"/>
                  <a:pt x="187" y="869"/>
                  <a:pt x="188" y="868"/>
                </a:cubicBezTo>
                <a:cubicBezTo>
                  <a:pt x="188" y="868"/>
                  <a:pt x="188" y="868"/>
                  <a:pt x="188" y="868"/>
                </a:cubicBezTo>
                <a:cubicBezTo>
                  <a:pt x="188" y="868"/>
                  <a:pt x="188" y="867"/>
                  <a:pt x="188" y="867"/>
                </a:cubicBezTo>
                <a:cubicBezTo>
                  <a:pt x="188" y="867"/>
                  <a:pt x="188" y="866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7" y="866"/>
                  <a:pt x="187" y="866"/>
                  <a:pt x="187" y="866"/>
                </a:cubicBezTo>
                <a:cubicBezTo>
                  <a:pt x="188" y="865"/>
                  <a:pt x="187" y="864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6" y="864"/>
                </a:cubicBezTo>
                <a:cubicBezTo>
                  <a:pt x="186" y="863"/>
                  <a:pt x="186" y="863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7" y="862"/>
                  <a:pt x="187" y="862"/>
                </a:cubicBezTo>
                <a:cubicBezTo>
                  <a:pt x="186" y="862"/>
                  <a:pt x="186" y="863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7" y="863"/>
                </a:cubicBezTo>
                <a:cubicBezTo>
                  <a:pt x="187" y="863"/>
                  <a:pt x="187" y="862"/>
                  <a:pt x="188" y="862"/>
                </a:cubicBezTo>
                <a:cubicBezTo>
                  <a:pt x="187" y="859"/>
                  <a:pt x="187" y="856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6" y="854"/>
                  <a:pt x="186" y="854"/>
                  <a:pt x="186" y="855"/>
                </a:cubicBezTo>
                <a:cubicBezTo>
                  <a:pt x="186" y="855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5"/>
                  <a:pt x="186" y="855"/>
                </a:cubicBezTo>
                <a:cubicBezTo>
                  <a:pt x="186" y="854"/>
                  <a:pt x="186" y="853"/>
                  <a:pt x="186" y="853"/>
                </a:cubicBezTo>
                <a:cubicBezTo>
                  <a:pt x="186" y="853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1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0"/>
                  <a:pt x="187" y="848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6" y="845"/>
                  <a:pt x="187" y="844"/>
                  <a:pt x="187" y="844"/>
                </a:cubicBezTo>
                <a:cubicBezTo>
                  <a:pt x="187" y="844"/>
                  <a:pt x="187" y="844"/>
                  <a:pt x="187" y="844"/>
                </a:cubicBezTo>
                <a:cubicBezTo>
                  <a:pt x="187" y="843"/>
                  <a:pt x="187" y="843"/>
                  <a:pt x="187" y="843"/>
                </a:cubicBezTo>
                <a:cubicBezTo>
                  <a:pt x="188" y="842"/>
                  <a:pt x="187" y="841"/>
                  <a:pt x="186" y="841"/>
                </a:cubicBezTo>
                <a:cubicBezTo>
                  <a:pt x="187" y="841"/>
                  <a:pt x="187" y="840"/>
                  <a:pt x="187" y="840"/>
                </a:cubicBezTo>
                <a:cubicBezTo>
                  <a:pt x="187" y="839"/>
                  <a:pt x="187" y="837"/>
                  <a:pt x="187" y="835"/>
                </a:cubicBezTo>
                <a:cubicBezTo>
                  <a:pt x="187" y="833"/>
                  <a:pt x="187" y="830"/>
                  <a:pt x="187" y="828"/>
                </a:cubicBezTo>
                <a:cubicBezTo>
                  <a:pt x="186" y="828"/>
                  <a:pt x="186" y="828"/>
                  <a:pt x="186" y="828"/>
                </a:cubicBezTo>
                <a:cubicBezTo>
                  <a:pt x="185" y="827"/>
                  <a:pt x="185" y="827"/>
                  <a:pt x="185" y="826"/>
                </a:cubicBezTo>
                <a:cubicBezTo>
                  <a:pt x="185" y="825"/>
                  <a:pt x="185" y="825"/>
                  <a:pt x="185" y="825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6" y="825"/>
                  <a:pt x="186" y="825"/>
                  <a:pt x="186" y="826"/>
                </a:cubicBezTo>
                <a:cubicBezTo>
                  <a:pt x="186" y="827"/>
                  <a:pt x="186" y="827"/>
                  <a:pt x="186" y="828"/>
                </a:cubicBezTo>
                <a:cubicBezTo>
                  <a:pt x="186" y="828"/>
                  <a:pt x="186" y="827"/>
                  <a:pt x="186" y="827"/>
                </a:cubicBezTo>
                <a:cubicBezTo>
                  <a:pt x="186" y="826"/>
                  <a:pt x="186" y="824"/>
                  <a:pt x="186" y="822"/>
                </a:cubicBezTo>
                <a:cubicBezTo>
                  <a:pt x="186" y="821"/>
                  <a:pt x="186" y="819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5" y="819"/>
                  <a:pt x="185" y="820"/>
                  <a:pt x="185" y="820"/>
                </a:cubicBezTo>
                <a:cubicBezTo>
                  <a:pt x="185" y="821"/>
                  <a:pt x="185" y="821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1"/>
                  <a:pt x="185" y="821"/>
                  <a:pt x="185" y="820"/>
                </a:cubicBezTo>
                <a:cubicBezTo>
                  <a:pt x="185" y="820"/>
                  <a:pt x="185" y="819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7"/>
                  <a:pt x="186" y="817"/>
                  <a:pt x="186" y="817"/>
                </a:cubicBezTo>
                <a:cubicBezTo>
                  <a:pt x="186" y="817"/>
                  <a:pt x="186" y="816"/>
                  <a:pt x="186" y="815"/>
                </a:cubicBezTo>
                <a:cubicBezTo>
                  <a:pt x="186" y="814"/>
                  <a:pt x="186" y="813"/>
                  <a:pt x="186" y="812"/>
                </a:cubicBezTo>
                <a:cubicBezTo>
                  <a:pt x="186" y="812"/>
                  <a:pt x="186" y="812"/>
                  <a:pt x="186" y="812"/>
                </a:cubicBezTo>
                <a:cubicBezTo>
                  <a:pt x="184" y="808"/>
                  <a:pt x="186" y="804"/>
                  <a:pt x="185" y="800"/>
                </a:cubicBezTo>
                <a:close/>
                <a:moveTo>
                  <a:pt x="184" y="795"/>
                </a:moveTo>
                <a:cubicBezTo>
                  <a:pt x="184" y="796"/>
                  <a:pt x="184" y="797"/>
                  <a:pt x="184" y="798"/>
                </a:cubicBezTo>
                <a:cubicBezTo>
                  <a:pt x="184" y="798"/>
                  <a:pt x="184" y="798"/>
                  <a:pt x="184" y="798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5" y="799"/>
                </a:cubicBezTo>
                <a:cubicBezTo>
                  <a:pt x="185" y="798"/>
                  <a:pt x="185" y="796"/>
                  <a:pt x="184" y="795"/>
                </a:cubicBezTo>
                <a:close/>
                <a:moveTo>
                  <a:pt x="184" y="790"/>
                </a:moveTo>
                <a:cubicBezTo>
                  <a:pt x="184" y="791"/>
                  <a:pt x="184" y="792"/>
                  <a:pt x="184" y="793"/>
                </a:cubicBezTo>
                <a:cubicBezTo>
                  <a:pt x="184" y="792"/>
                  <a:pt x="185" y="791"/>
                  <a:pt x="184" y="790"/>
                </a:cubicBezTo>
                <a:close/>
                <a:moveTo>
                  <a:pt x="186" y="842"/>
                </a:moveTo>
                <a:cubicBezTo>
                  <a:pt x="186" y="842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6"/>
                  <a:pt x="186" y="846"/>
                  <a:pt x="186" y="846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6"/>
                </a:cubicBezTo>
                <a:cubicBezTo>
                  <a:pt x="186" y="846"/>
                  <a:pt x="186" y="846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2"/>
                  <a:pt x="186" y="842"/>
                  <a:pt x="186" y="842"/>
                </a:cubicBezTo>
                <a:cubicBezTo>
                  <a:pt x="186" y="842"/>
                  <a:pt x="186" y="842"/>
                  <a:pt x="186" y="842"/>
                </a:cubicBezTo>
                <a:close/>
                <a:moveTo>
                  <a:pt x="9" y="151"/>
                </a:moveTo>
                <a:cubicBezTo>
                  <a:pt x="9" y="142"/>
                  <a:pt x="11" y="134"/>
                  <a:pt x="11" y="125"/>
                </a:cubicBezTo>
                <a:cubicBezTo>
                  <a:pt x="11" y="125"/>
                  <a:pt x="12" y="124"/>
                  <a:pt x="12" y="124"/>
                </a:cubicBezTo>
                <a:cubicBezTo>
                  <a:pt x="13" y="117"/>
                  <a:pt x="13" y="110"/>
                  <a:pt x="13" y="103"/>
                </a:cubicBezTo>
                <a:cubicBezTo>
                  <a:pt x="14" y="103"/>
                  <a:pt x="15" y="103"/>
                  <a:pt x="15" y="102"/>
                </a:cubicBezTo>
                <a:cubicBezTo>
                  <a:pt x="16" y="102"/>
                  <a:pt x="16" y="101"/>
                  <a:pt x="16" y="101"/>
                </a:cubicBezTo>
                <a:cubicBezTo>
                  <a:pt x="16" y="92"/>
                  <a:pt x="17" y="84"/>
                  <a:pt x="16" y="75"/>
                </a:cubicBezTo>
                <a:cubicBezTo>
                  <a:pt x="16" y="75"/>
                  <a:pt x="17" y="74"/>
                  <a:pt x="17" y="74"/>
                </a:cubicBezTo>
                <a:cubicBezTo>
                  <a:pt x="17" y="71"/>
                  <a:pt x="18" y="68"/>
                  <a:pt x="18" y="64"/>
                </a:cubicBezTo>
                <a:cubicBezTo>
                  <a:pt x="18" y="64"/>
                  <a:pt x="18" y="63"/>
                  <a:pt x="18" y="63"/>
                </a:cubicBezTo>
                <a:cubicBezTo>
                  <a:pt x="18" y="60"/>
                  <a:pt x="18" y="58"/>
                  <a:pt x="18" y="55"/>
                </a:cubicBezTo>
                <a:cubicBezTo>
                  <a:pt x="18" y="48"/>
                  <a:pt x="18" y="41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19" y="33"/>
                  <a:pt x="20" y="32"/>
                </a:cubicBezTo>
                <a:cubicBezTo>
                  <a:pt x="20" y="31"/>
                  <a:pt x="21" y="32"/>
                  <a:pt x="21" y="32"/>
                </a:cubicBezTo>
                <a:cubicBezTo>
                  <a:pt x="22" y="26"/>
                  <a:pt x="21" y="20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4" y="14"/>
                  <a:pt x="26" y="14"/>
                  <a:pt x="28" y="14"/>
                </a:cubicBezTo>
                <a:cubicBezTo>
                  <a:pt x="32" y="12"/>
                  <a:pt x="36" y="14"/>
                  <a:pt x="39" y="15"/>
                </a:cubicBezTo>
                <a:cubicBezTo>
                  <a:pt x="40" y="15"/>
                  <a:pt x="41" y="14"/>
                  <a:pt x="41" y="14"/>
                </a:cubicBezTo>
                <a:cubicBezTo>
                  <a:pt x="42" y="20"/>
                  <a:pt x="42" y="26"/>
                  <a:pt x="43" y="33"/>
                </a:cubicBezTo>
                <a:cubicBezTo>
                  <a:pt x="44" y="33"/>
                  <a:pt x="44" y="35"/>
                  <a:pt x="45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7"/>
                  <a:pt x="46" y="37"/>
                </a:cubicBezTo>
                <a:cubicBezTo>
                  <a:pt x="46" y="37"/>
                  <a:pt x="46" y="37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5" y="36"/>
                  <a:pt x="45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6"/>
                  <a:pt x="46" y="35"/>
                </a:cubicBezTo>
                <a:cubicBezTo>
                  <a:pt x="46" y="35"/>
                  <a:pt x="47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7"/>
                  <a:pt x="46" y="37"/>
                  <a:pt x="46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8"/>
                  <a:pt x="47" y="39"/>
                  <a:pt x="47" y="39"/>
                </a:cubicBezTo>
                <a:cubicBezTo>
                  <a:pt x="48" y="40"/>
                  <a:pt x="47" y="39"/>
                  <a:pt x="48" y="39"/>
                </a:cubicBezTo>
                <a:cubicBezTo>
                  <a:pt x="48" y="40"/>
                  <a:pt x="49" y="41"/>
                  <a:pt x="49" y="41"/>
                </a:cubicBezTo>
                <a:cubicBezTo>
                  <a:pt x="49" y="42"/>
                  <a:pt x="49" y="42"/>
                  <a:pt x="49" y="43"/>
                </a:cubicBezTo>
                <a:cubicBezTo>
                  <a:pt x="50" y="43"/>
                  <a:pt x="50" y="42"/>
                  <a:pt x="50" y="42"/>
                </a:cubicBezTo>
                <a:cubicBezTo>
                  <a:pt x="51" y="42"/>
                  <a:pt x="51" y="42"/>
                  <a:pt x="52" y="41"/>
                </a:cubicBezTo>
                <a:cubicBezTo>
                  <a:pt x="53" y="40"/>
                  <a:pt x="52" y="40"/>
                  <a:pt x="52" y="39"/>
                </a:cubicBezTo>
                <a:cubicBezTo>
                  <a:pt x="53" y="38"/>
                  <a:pt x="53" y="38"/>
                  <a:pt x="54" y="39"/>
                </a:cubicBezTo>
                <a:cubicBezTo>
                  <a:pt x="54" y="38"/>
                  <a:pt x="55" y="35"/>
                  <a:pt x="55" y="36"/>
                </a:cubicBezTo>
                <a:cubicBezTo>
                  <a:pt x="55" y="36"/>
                  <a:pt x="56" y="34"/>
                  <a:pt x="56" y="36"/>
                </a:cubicBezTo>
                <a:cubicBezTo>
                  <a:pt x="57" y="36"/>
                  <a:pt x="56" y="35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7" y="34"/>
                  <a:pt x="57" y="34"/>
                </a:cubicBezTo>
                <a:cubicBezTo>
                  <a:pt x="57" y="34"/>
                  <a:pt x="57" y="34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7" y="36"/>
                  <a:pt x="58" y="36"/>
                </a:cubicBezTo>
                <a:cubicBezTo>
                  <a:pt x="59" y="37"/>
                  <a:pt x="58" y="36"/>
                  <a:pt x="59" y="37"/>
                </a:cubicBezTo>
                <a:cubicBezTo>
                  <a:pt x="62" y="33"/>
                  <a:pt x="59" y="28"/>
                  <a:pt x="61" y="24"/>
                </a:cubicBezTo>
                <a:cubicBezTo>
                  <a:pt x="61" y="22"/>
                  <a:pt x="60" y="20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2" y="18"/>
                </a:cubicBezTo>
                <a:cubicBezTo>
                  <a:pt x="63" y="15"/>
                  <a:pt x="61" y="12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5"/>
                  <a:pt x="62" y="4"/>
                </a:cubicBezTo>
                <a:cubicBezTo>
                  <a:pt x="62" y="3"/>
                  <a:pt x="62" y="1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1"/>
                  <a:pt x="62" y="3"/>
                  <a:pt x="62" y="4"/>
                </a:cubicBezTo>
                <a:cubicBezTo>
                  <a:pt x="63" y="5"/>
                  <a:pt x="63" y="7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4" y="13"/>
                  <a:pt x="63" y="16"/>
                  <a:pt x="64" y="20"/>
                </a:cubicBezTo>
                <a:cubicBezTo>
                  <a:pt x="65" y="21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8"/>
                  <a:pt x="65" y="17"/>
                  <a:pt x="65" y="16"/>
                </a:cubicBezTo>
                <a:cubicBezTo>
                  <a:pt x="65" y="15"/>
                  <a:pt x="65" y="13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3"/>
                  <a:pt x="65" y="15"/>
                  <a:pt x="65" y="16"/>
                </a:cubicBezTo>
                <a:cubicBezTo>
                  <a:pt x="66" y="17"/>
                  <a:pt x="66" y="18"/>
                  <a:pt x="66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20"/>
                  <a:pt x="67" y="22"/>
                  <a:pt x="66" y="24"/>
                </a:cubicBezTo>
                <a:cubicBezTo>
                  <a:pt x="67" y="24"/>
                  <a:pt x="67" y="25"/>
                  <a:pt x="68" y="26"/>
                </a:cubicBezTo>
                <a:cubicBezTo>
                  <a:pt x="69" y="25"/>
                  <a:pt x="68" y="24"/>
                  <a:pt x="69" y="24"/>
                </a:cubicBezTo>
                <a:cubicBezTo>
                  <a:pt x="70" y="29"/>
                  <a:pt x="70" y="34"/>
                  <a:pt x="71" y="40"/>
                </a:cubicBezTo>
                <a:cubicBezTo>
                  <a:pt x="71" y="40"/>
                  <a:pt x="71" y="40"/>
                  <a:pt x="72" y="40"/>
                </a:cubicBezTo>
                <a:cubicBezTo>
                  <a:pt x="71" y="41"/>
                  <a:pt x="71" y="42"/>
                  <a:pt x="71" y="42"/>
                </a:cubicBezTo>
                <a:cubicBezTo>
                  <a:pt x="73" y="48"/>
                  <a:pt x="73" y="54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6"/>
                  <a:pt x="74" y="67"/>
                  <a:pt x="75" y="68"/>
                </a:cubicBezTo>
                <a:cubicBezTo>
                  <a:pt x="74" y="71"/>
                  <a:pt x="75" y="75"/>
                  <a:pt x="75" y="78"/>
                </a:cubicBezTo>
                <a:cubicBezTo>
                  <a:pt x="75" y="79"/>
                  <a:pt x="75" y="80"/>
                  <a:pt x="76" y="80"/>
                </a:cubicBezTo>
                <a:cubicBezTo>
                  <a:pt x="75" y="84"/>
                  <a:pt x="76" y="88"/>
                  <a:pt x="76" y="92"/>
                </a:cubicBezTo>
                <a:cubicBezTo>
                  <a:pt x="77" y="92"/>
                  <a:pt x="77" y="91"/>
                  <a:pt x="78" y="92"/>
                </a:cubicBezTo>
                <a:cubicBezTo>
                  <a:pt x="80" y="90"/>
                  <a:pt x="78" y="88"/>
                  <a:pt x="79" y="8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5"/>
                  <a:pt x="79" y="84"/>
                  <a:pt x="79" y="83"/>
                </a:cubicBezTo>
                <a:cubicBezTo>
                  <a:pt x="79" y="83"/>
                  <a:pt x="79" y="82"/>
                  <a:pt x="79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1"/>
                  <a:pt x="80" y="81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0" y="82"/>
                  <a:pt x="80" y="83"/>
                  <a:pt x="80" y="83"/>
                </a:cubicBezTo>
                <a:cubicBezTo>
                  <a:pt x="80" y="84"/>
                  <a:pt x="80" y="86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2" y="94"/>
                  <a:pt x="82" y="101"/>
                  <a:pt x="82" y="108"/>
                </a:cubicBezTo>
                <a:cubicBezTo>
                  <a:pt x="83" y="109"/>
                  <a:pt x="83" y="109"/>
                  <a:pt x="83" y="110"/>
                </a:cubicBezTo>
                <a:cubicBezTo>
                  <a:pt x="83" y="110"/>
                  <a:pt x="83" y="111"/>
                  <a:pt x="82" y="112"/>
                </a:cubicBezTo>
                <a:cubicBezTo>
                  <a:pt x="83" y="113"/>
                  <a:pt x="83" y="114"/>
                  <a:pt x="84" y="115"/>
                </a:cubicBezTo>
                <a:cubicBezTo>
                  <a:pt x="84" y="118"/>
                  <a:pt x="84" y="120"/>
                  <a:pt x="84" y="123"/>
                </a:cubicBezTo>
                <a:cubicBezTo>
                  <a:pt x="84" y="130"/>
                  <a:pt x="84" y="138"/>
                  <a:pt x="83" y="145"/>
                </a:cubicBezTo>
                <a:cubicBezTo>
                  <a:pt x="84" y="148"/>
                  <a:pt x="84" y="151"/>
                  <a:pt x="85" y="153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4" y="154"/>
                  <a:pt x="86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6" y="150"/>
                  <a:pt x="85" y="147"/>
                  <a:pt x="85" y="143"/>
                </a:cubicBezTo>
                <a:cubicBezTo>
                  <a:pt x="85" y="142"/>
                  <a:pt x="86" y="141"/>
                  <a:pt x="86" y="140"/>
                </a:cubicBezTo>
                <a:cubicBezTo>
                  <a:pt x="86" y="135"/>
                  <a:pt x="85" y="129"/>
                  <a:pt x="87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87" y="122"/>
                  <a:pt x="87" y="120"/>
                  <a:pt x="87" y="119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7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21"/>
                  <a:pt x="88" y="122"/>
                  <a:pt x="88" y="123"/>
                </a:cubicBezTo>
                <a:cubicBezTo>
                  <a:pt x="88" y="125"/>
                  <a:pt x="88" y="126"/>
                  <a:pt x="88" y="128"/>
                </a:cubicBezTo>
                <a:cubicBezTo>
                  <a:pt x="90" y="134"/>
                  <a:pt x="89" y="139"/>
                  <a:pt x="88" y="145"/>
                </a:cubicBezTo>
                <a:cubicBezTo>
                  <a:pt x="89" y="145"/>
                  <a:pt x="88" y="145"/>
                  <a:pt x="89" y="146"/>
                </a:cubicBezTo>
                <a:cubicBezTo>
                  <a:pt x="89" y="150"/>
                  <a:pt x="88" y="153"/>
                  <a:pt x="89" y="157"/>
                </a:cubicBezTo>
                <a:cubicBezTo>
                  <a:pt x="88" y="157"/>
                  <a:pt x="89" y="158"/>
                  <a:pt x="88" y="158"/>
                </a:cubicBezTo>
                <a:cubicBezTo>
                  <a:pt x="89" y="159"/>
                  <a:pt x="88" y="160"/>
                  <a:pt x="88" y="161"/>
                </a:cubicBezTo>
                <a:cubicBezTo>
                  <a:pt x="88" y="166"/>
                  <a:pt x="89" y="171"/>
                  <a:pt x="88" y="176"/>
                </a:cubicBezTo>
                <a:cubicBezTo>
                  <a:pt x="89" y="180"/>
                  <a:pt x="88" y="184"/>
                  <a:pt x="88" y="188"/>
                </a:cubicBezTo>
                <a:cubicBezTo>
                  <a:pt x="88" y="188"/>
                  <a:pt x="88" y="189"/>
                  <a:pt x="88" y="189"/>
                </a:cubicBezTo>
                <a:cubicBezTo>
                  <a:pt x="89" y="191"/>
                  <a:pt x="88" y="192"/>
                  <a:pt x="89" y="193"/>
                </a:cubicBezTo>
                <a:cubicBezTo>
                  <a:pt x="88" y="194"/>
                  <a:pt x="89" y="195"/>
                  <a:pt x="89" y="197"/>
                </a:cubicBezTo>
                <a:cubicBezTo>
                  <a:pt x="89" y="197"/>
                  <a:pt x="89" y="198"/>
                  <a:pt x="89" y="198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200"/>
                  <a:pt x="89" y="201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1" y="200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1" y="200"/>
                  <a:pt x="91" y="200"/>
                  <a:pt x="91" y="201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91" y="203"/>
                  <a:pt x="92" y="205"/>
                  <a:pt x="92" y="207"/>
                </a:cubicBezTo>
                <a:cubicBezTo>
                  <a:pt x="92" y="207"/>
                  <a:pt x="91" y="208"/>
                  <a:pt x="91" y="209"/>
                </a:cubicBezTo>
                <a:cubicBezTo>
                  <a:pt x="91" y="212"/>
                  <a:pt x="91" y="214"/>
                  <a:pt x="92" y="217"/>
                </a:cubicBezTo>
                <a:cubicBezTo>
                  <a:pt x="92" y="222"/>
                  <a:pt x="92" y="228"/>
                  <a:pt x="92" y="233"/>
                </a:cubicBezTo>
                <a:cubicBezTo>
                  <a:pt x="92" y="236"/>
                  <a:pt x="92" y="239"/>
                  <a:pt x="93" y="241"/>
                </a:cubicBezTo>
                <a:cubicBezTo>
                  <a:pt x="94" y="233"/>
                  <a:pt x="92" y="224"/>
                  <a:pt x="93" y="216"/>
                </a:cubicBezTo>
                <a:cubicBezTo>
                  <a:pt x="93" y="214"/>
                  <a:pt x="93" y="212"/>
                  <a:pt x="93" y="209"/>
                </a:cubicBezTo>
                <a:cubicBezTo>
                  <a:pt x="92" y="207"/>
                  <a:pt x="93" y="205"/>
                  <a:pt x="93" y="203"/>
                </a:cubicBezTo>
                <a:cubicBezTo>
                  <a:pt x="93" y="201"/>
                  <a:pt x="92" y="200"/>
                  <a:pt x="93" y="198"/>
                </a:cubicBezTo>
                <a:cubicBezTo>
                  <a:pt x="93" y="198"/>
                  <a:pt x="93" y="197"/>
                  <a:pt x="93" y="197"/>
                </a:cubicBezTo>
                <a:cubicBezTo>
                  <a:pt x="92" y="195"/>
                  <a:pt x="93" y="192"/>
                  <a:pt x="93" y="190"/>
                </a:cubicBezTo>
                <a:cubicBezTo>
                  <a:pt x="93" y="190"/>
                  <a:pt x="93" y="189"/>
                  <a:pt x="93" y="189"/>
                </a:cubicBezTo>
                <a:cubicBezTo>
                  <a:pt x="93" y="187"/>
                  <a:pt x="93" y="185"/>
                  <a:pt x="93" y="184"/>
                </a:cubicBezTo>
                <a:cubicBezTo>
                  <a:pt x="93" y="183"/>
                  <a:pt x="93" y="183"/>
                  <a:pt x="93" y="182"/>
                </a:cubicBezTo>
                <a:cubicBezTo>
                  <a:pt x="93" y="182"/>
                  <a:pt x="94" y="181"/>
                  <a:pt x="94" y="181"/>
                </a:cubicBezTo>
                <a:cubicBezTo>
                  <a:pt x="94" y="180"/>
                  <a:pt x="93" y="179"/>
                  <a:pt x="93" y="178"/>
                </a:cubicBezTo>
                <a:cubicBezTo>
                  <a:pt x="93" y="177"/>
                  <a:pt x="94" y="175"/>
                  <a:pt x="94" y="174"/>
                </a:cubicBezTo>
                <a:cubicBezTo>
                  <a:pt x="94" y="172"/>
                  <a:pt x="94" y="171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68"/>
                  <a:pt x="95" y="167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6" y="166"/>
                  <a:pt x="95" y="166"/>
                </a:cubicBezTo>
                <a:cubicBezTo>
                  <a:pt x="95" y="167"/>
                  <a:pt x="95" y="168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71"/>
                  <a:pt x="96" y="172"/>
                  <a:pt x="95" y="173"/>
                </a:cubicBezTo>
                <a:cubicBezTo>
                  <a:pt x="96" y="174"/>
                  <a:pt x="96" y="174"/>
                  <a:pt x="96" y="175"/>
                </a:cubicBezTo>
                <a:cubicBezTo>
                  <a:pt x="96" y="183"/>
                  <a:pt x="96" y="192"/>
                  <a:pt x="96" y="200"/>
                </a:cubicBezTo>
                <a:cubicBezTo>
                  <a:pt x="97" y="198"/>
                  <a:pt x="96" y="194"/>
                  <a:pt x="97" y="192"/>
                </a:cubicBezTo>
                <a:cubicBezTo>
                  <a:pt x="99" y="191"/>
                  <a:pt x="97" y="195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100" y="193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201"/>
                  <a:pt x="99" y="208"/>
                  <a:pt x="100" y="214"/>
                </a:cubicBezTo>
                <a:cubicBezTo>
                  <a:pt x="99" y="220"/>
                  <a:pt x="101" y="226"/>
                  <a:pt x="100" y="232"/>
                </a:cubicBezTo>
                <a:cubicBezTo>
                  <a:pt x="101" y="243"/>
                  <a:pt x="100" y="255"/>
                  <a:pt x="100" y="267"/>
                </a:cubicBezTo>
                <a:cubicBezTo>
                  <a:pt x="100" y="267"/>
                  <a:pt x="101" y="267"/>
                  <a:pt x="101" y="267"/>
                </a:cubicBezTo>
                <a:cubicBezTo>
                  <a:pt x="102" y="269"/>
                  <a:pt x="101" y="274"/>
                  <a:pt x="101" y="277"/>
                </a:cubicBezTo>
                <a:cubicBezTo>
                  <a:pt x="101" y="278"/>
                  <a:pt x="100" y="277"/>
                  <a:pt x="100" y="278"/>
                </a:cubicBezTo>
                <a:cubicBezTo>
                  <a:pt x="100" y="279"/>
                  <a:pt x="101" y="280"/>
                  <a:pt x="101" y="281"/>
                </a:cubicBezTo>
                <a:cubicBezTo>
                  <a:pt x="100" y="282"/>
                  <a:pt x="102" y="284"/>
                  <a:pt x="101" y="285"/>
                </a:cubicBezTo>
                <a:cubicBezTo>
                  <a:pt x="101" y="286"/>
                  <a:pt x="101" y="286"/>
                  <a:pt x="102" y="287"/>
                </a:cubicBezTo>
                <a:cubicBezTo>
                  <a:pt x="101" y="290"/>
                  <a:pt x="102" y="293"/>
                  <a:pt x="101" y="296"/>
                </a:cubicBezTo>
                <a:cubicBezTo>
                  <a:pt x="102" y="299"/>
                  <a:pt x="100" y="303"/>
                  <a:pt x="102" y="307"/>
                </a:cubicBezTo>
                <a:cubicBezTo>
                  <a:pt x="101" y="309"/>
                  <a:pt x="102" y="311"/>
                  <a:pt x="101" y="312"/>
                </a:cubicBezTo>
                <a:cubicBezTo>
                  <a:pt x="101" y="313"/>
                  <a:pt x="101" y="313"/>
                  <a:pt x="102" y="313"/>
                </a:cubicBezTo>
                <a:cubicBezTo>
                  <a:pt x="101" y="314"/>
                  <a:pt x="101" y="314"/>
                  <a:pt x="101" y="315"/>
                </a:cubicBezTo>
                <a:cubicBezTo>
                  <a:pt x="101" y="316"/>
                  <a:pt x="102" y="317"/>
                  <a:pt x="101" y="317"/>
                </a:cubicBezTo>
                <a:cubicBezTo>
                  <a:pt x="103" y="318"/>
                  <a:pt x="103" y="321"/>
                  <a:pt x="104" y="323"/>
                </a:cubicBezTo>
                <a:cubicBezTo>
                  <a:pt x="105" y="322"/>
                  <a:pt x="105" y="321"/>
                  <a:pt x="105" y="319"/>
                </a:cubicBezTo>
                <a:cubicBezTo>
                  <a:pt x="105" y="319"/>
                  <a:pt x="105" y="319"/>
                  <a:pt x="105" y="319"/>
                </a:cubicBezTo>
                <a:cubicBezTo>
                  <a:pt x="105" y="319"/>
                  <a:pt x="105" y="318"/>
                  <a:pt x="105" y="317"/>
                </a:cubicBezTo>
                <a:cubicBezTo>
                  <a:pt x="105" y="315"/>
                  <a:pt x="105" y="313"/>
                  <a:pt x="105" y="312"/>
                </a:cubicBezTo>
                <a:cubicBezTo>
                  <a:pt x="105" y="312"/>
                  <a:pt x="105" y="311"/>
                  <a:pt x="105" y="31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106" y="311"/>
                  <a:pt x="106" y="312"/>
                  <a:pt x="106" y="312"/>
                </a:cubicBezTo>
                <a:cubicBezTo>
                  <a:pt x="106" y="313"/>
                  <a:pt x="106" y="315"/>
                  <a:pt x="106" y="317"/>
                </a:cubicBezTo>
                <a:cubicBezTo>
                  <a:pt x="106" y="318"/>
                  <a:pt x="106" y="319"/>
                  <a:pt x="106" y="319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7" y="327"/>
                  <a:pt x="107" y="335"/>
                  <a:pt x="107" y="343"/>
                </a:cubicBezTo>
                <a:cubicBezTo>
                  <a:pt x="107" y="343"/>
                  <a:pt x="107" y="343"/>
                  <a:pt x="107" y="344"/>
                </a:cubicBezTo>
                <a:cubicBezTo>
                  <a:pt x="107" y="344"/>
                  <a:pt x="107" y="344"/>
                  <a:pt x="108" y="345"/>
                </a:cubicBezTo>
                <a:cubicBezTo>
                  <a:pt x="108" y="372"/>
                  <a:pt x="111" y="400"/>
                  <a:pt x="112" y="427"/>
                </a:cubicBezTo>
                <a:cubicBezTo>
                  <a:pt x="112" y="432"/>
                  <a:pt x="113" y="438"/>
                  <a:pt x="113" y="443"/>
                </a:cubicBezTo>
                <a:cubicBezTo>
                  <a:pt x="113" y="447"/>
                  <a:pt x="114" y="451"/>
                  <a:pt x="114" y="455"/>
                </a:cubicBezTo>
                <a:cubicBezTo>
                  <a:pt x="114" y="456"/>
                  <a:pt x="113" y="457"/>
                  <a:pt x="113" y="458"/>
                </a:cubicBezTo>
                <a:cubicBezTo>
                  <a:pt x="113" y="460"/>
                  <a:pt x="114" y="462"/>
                  <a:pt x="114" y="464"/>
                </a:cubicBezTo>
                <a:cubicBezTo>
                  <a:pt x="114" y="465"/>
                  <a:pt x="114" y="466"/>
                  <a:pt x="114" y="467"/>
                </a:cubicBezTo>
                <a:cubicBezTo>
                  <a:pt x="114" y="468"/>
                  <a:pt x="115" y="469"/>
                  <a:pt x="114" y="471"/>
                </a:cubicBezTo>
                <a:cubicBezTo>
                  <a:pt x="115" y="477"/>
                  <a:pt x="115" y="483"/>
                  <a:pt x="115" y="489"/>
                </a:cubicBezTo>
                <a:cubicBezTo>
                  <a:pt x="115" y="494"/>
                  <a:pt x="115" y="500"/>
                  <a:pt x="115" y="505"/>
                </a:cubicBezTo>
                <a:cubicBezTo>
                  <a:pt x="115" y="507"/>
                  <a:pt x="116" y="510"/>
                  <a:pt x="116" y="512"/>
                </a:cubicBezTo>
                <a:cubicBezTo>
                  <a:pt x="116" y="514"/>
                  <a:pt x="115" y="516"/>
                  <a:pt x="115" y="518"/>
                </a:cubicBezTo>
                <a:cubicBezTo>
                  <a:pt x="115" y="518"/>
                  <a:pt x="116" y="519"/>
                  <a:pt x="116" y="519"/>
                </a:cubicBezTo>
                <a:cubicBezTo>
                  <a:pt x="116" y="526"/>
                  <a:pt x="116" y="534"/>
                  <a:pt x="117" y="542"/>
                </a:cubicBezTo>
                <a:cubicBezTo>
                  <a:pt x="117" y="546"/>
                  <a:pt x="117" y="550"/>
                  <a:pt x="117" y="554"/>
                </a:cubicBezTo>
                <a:cubicBezTo>
                  <a:pt x="117" y="558"/>
                  <a:pt x="118" y="562"/>
                  <a:pt x="118" y="566"/>
                </a:cubicBezTo>
                <a:cubicBezTo>
                  <a:pt x="119" y="582"/>
                  <a:pt x="120" y="598"/>
                  <a:pt x="121" y="614"/>
                </a:cubicBezTo>
                <a:cubicBezTo>
                  <a:pt x="121" y="620"/>
                  <a:pt x="122" y="627"/>
                  <a:pt x="122" y="634"/>
                </a:cubicBezTo>
                <a:cubicBezTo>
                  <a:pt x="122" y="641"/>
                  <a:pt x="122" y="647"/>
                  <a:pt x="122" y="654"/>
                </a:cubicBezTo>
                <a:cubicBezTo>
                  <a:pt x="123" y="662"/>
                  <a:pt x="122" y="669"/>
                  <a:pt x="122" y="676"/>
                </a:cubicBezTo>
                <a:cubicBezTo>
                  <a:pt x="122" y="684"/>
                  <a:pt x="123" y="691"/>
                  <a:pt x="123" y="699"/>
                </a:cubicBezTo>
                <a:cubicBezTo>
                  <a:pt x="123" y="701"/>
                  <a:pt x="123" y="703"/>
                  <a:pt x="123" y="706"/>
                </a:cubicBezTo>
                <a:cubicBezTo>
                  <a:pt x="123" y="713"/>
                  <a:pt x="124" y="720"/>
                  <a:pt x="124" y="728"/>
                </a:cubicBezTo>
                <a:cubicBezTo>
                  <a:pt x="125" y="731"/>
                  <a:pt x="125" y="734"/>
                  <a:pt x="125" y="736"/>
                </a:cubicBezTo>
                <a:cubicBezTo>
                  <a:pt x="125" y="739"/>
                  <a:pt x="125" y="743"/>
                  <a:pt x="126" y="746"/>
                </a:cubicBezTo>
                <a:cubicBezTo>
                  <a:pt x="126" y="752"/>
                  <a:pt x="126" y="758"/>
                  <a:pt x="127" y="763"/>
                </a:cubicBezTo>
                <a:cubicBezTo>
                  <a:pt x="126" y="770"/>
                  <a:pt x="128" y="776"/>
                  <a:pt x="127" y="782"/>
                </a:cubicBezTo>
                <a:cubicBezTo>
                  <a:pt x="128" y="783"/>
                  <a:pt x="127" y="784"/>
                  <a:pt x="128" y="784"/>
                </a:cubicBezTo>
                <a:cubicBezTo>
                  <a:pt x="128" y="791"/>
                  <a:pt x="128" y="799"/>
                  <a:pt x="129" y="806"/>
                </a:cubicBezTo>
                <a:cubicBezTo>
                  <a:pt x="129" y="813"/>
                  <a:pt x="129" y="820"/>
                  <a:pt x="130" y="827"/>
                </a:cubicBezTo>
                <a:cubicBezTo>
                  <a:pt x="129" y="830"/>
                  <a:pt x="130" y="833"/>
                  <a:pt x="130" y="835"/>
                </a:cubicBezTo>
                <a:cubicBezTo>
                  <a:pt x="130" y="837"/>
                  <a:pt x="129" y="838"/>
                  <a:pt x="130" y="839"/>
                </a:cubicBezTo>
                <a:cubicBezTo>
                  <a:pt x="129" y="841"/>
                  <a:pt x="130" y="842"/>
                  <a:pt x="129" y="844"/>
                </a:cubicBezTo>
                <a:cubicBezTo>
                  <a:pt x="129" y="844"/>
                  <a:pt x="129" y="844"/>
                  <a:pt x="129" y="844"/>
                </a:cubicBezTo>
                <a:cubicBezTo>
                  <a:pt x="129" y="844"/>
                  <a:pt x="130" y="845"/>
                  <a:pt x="130" y="845"/>
                </a:cubicBezTo>
                <a:cubicBezTo>
                  <a:pt x="130" y="846"/>
                  <a:pt x="129" y="846"/>
                  <a:pt x="129" y="846"/>
                </a:cubicBezTo>
                <a:cubicBezTo>
                  <a:pt x="129" y="847"/>
                  <a:pt x="129" y="847"/>
                  <a:pt x="129" y="847"/>
                </a:cubicBezTo>
                <a:cubicBezTo>
                  <a:pt x="129" y="847"/>
                  <a:pt x="129" y="847"/>
                  <a:pt x="130" y="848"/>
                </a:cubicBezTo>
                <a:cubicBezTo>
                  <a:pt x="130" y="848"/>
                  <a:pt x="130" y="848"/>
                  <a:pt x="130" y="848"/>
                </a:cubicBezTo>
                <a:cubicBezTo>
                  <a:pt x="130" y="848"/>
                  <a:pt x="130" y="849"/>
                  <a:pt x="130" y="849"/>
                </a:cubicBezTo>
                <a:cubicBezTo>
                  <a:pt x="130" y="850"/>
                  <a:pt x="130" y="851"/>
                  <a:pt x="129" y="853"/>
                </a:cubicBezTo>
                <a:cubicBezTo>
                  <a:pt x="129" y="853"/>
                  <a:pt x="129" y="853"/>
                  <a:pt x="129" y="853"/>
                </a:cubicBezTo>
                <a:cubicBezTo>
                  <a:pt x="130" y="854"/>
                  <a:pt x="130" y="856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9"/>
                  <a:pt x="130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30" y="861"/>
                  <a:pt x="130" y="862"/>
                  <a:pt x="130" y="863"/>
                </a:cubicBezTo>
                <a:cubicBezTo>
                  <a:pt x="130" y="863"/>
                  <a:pt x="130" y="863"/>
                  <a:pt x="130" y="863"/>
                </a:cubicBezTo>
                <a:cubicBezTo>
                  <a:pt x="130" y="865"/>
                  <a:pt x="130" y="868"/>
                  <a:pt x="130" y="870"/>
                </a:cubicBezTo>
                <a:cubicBezTo>
                  <a:pt x="130" y="870"/>
                  <a:pt x="130" y="870"/>
                  <a:pt x="130" y="871"/>
                </a:cubicBezTo>
                <a:cubicBezTo>
                  <a:pt x="130" y="871"/>
                  <a:pt x="130" y="871"/>
                  <a:pt x="130" y="871"/>
                </a:cubicBezTo>
                <a:cubicBezTo>
                  <a:pt x="130" y="871"/>
                  <a:pt x="129" y="871"/>
                  <a:pt x="129" y="871"/>
                </a:cubicBezTo>
                <a:cubicBezTo>
                  <a:pt x="129" y="871"/>
                  <a:pt x="129" y="870"/>
                  <a:pt x="129" y="870"/>
                </a:cubicBezTo>
                <a:cubicBezTo>
                  <a:pt x="129" y="870"/>
                  <a:pt x="129" y="870"/>
                  <a:pt x="129" y="870"/>
                </a:cubicBezTo>
                <a:cubicBezTo>
                  <a:pt x="128" y="871"/>
                  <a:pt x="129" y="872"/>
                  <a:pt x="129" y="873"/>
                </a:cubicBezTo>
                <a:cubicBezTo>
                  <a:pt x="129" y="873"/>
                  <a:pt x="129" y="873"/>
                  <a:pt x="130" y="872"/>
                </a:cubicBezTo>
                <a:cubicBezTo>
                  <a:pt x="130" y="873"/>
                  <a:pt x="130" y="873"/>
                  <a:pt x="130" y="874"/>
                </a:cubicBezTo>
                <a:cubicBezTo>
                  <a:pt x="130" y="874"/>
                  <a:pt x="130" y="874"/>
                  <a:pt x="130" y="874"/>
                </a:cubicBezTo>
                <a:cubicBezTo>
                  <a:pt x="130" y="874"/>
                  <a:pt x="130" y="875"/>
                  <a:pt x="130" y="875"/>
                </a:cubicBezTo>
                <a:cubicBezTo>
                  <a:pt x="130" y="876"/>
                  <a:pt x="130" y="877"/>
                  <a:pt x="130" y="878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80"/>
                  <a:pt x="129" y="880"/>
                </a:cubicBezTo>
                <a:cubicBezTo>
                  <a:pt x="130" y="880"/>
                  <a:pt x="130" y="880"/>
                  <a:pt x="130" y="880"/>
                </a:cubicBezTo>
                <a:cubicBezTo>
                  <a:pt x="130" y="881"/>
                  <a:pt x="130" y="881"/>
                  <a:pt x="130" y="881"/>
                </a:cubicBezTo>
                <a:cubicBezTo>
                  <a:pt x="130" y="881"/>
                  <a:pt x="130" y="882"/>
                  <a:pt x="130" y="883"/>
                </a:cubicBezTo>
                <a:cubicBezTo>
                  <a:pt x="130" y="883"/>
                  <a:pt x="130" y="883"/>
                  <a:pt x="130" y="883"/>
                </a:cubicBezTo>
                <a:cubicBezTo>
                  <a:pt x="130" y="883"/>
                  <a:pt x="130" y="884"/>
                  <a:pt x="130" y="884"/>
                </a:cubicBezTo>
                <a:cubicBezTo>
                  <a:pt x="130" y="884"/>
                  <a:pt x="130" y="884"/>
                  <a:pt x="130" y="884"/>
                </a:cubicBezTo>
                <a:cubicBezTo>
                  <a:pt x="130" y="885"/>
                  <a:pt x="130" y="887"/>
                  <a:pt x="130" y="888"/>
                </a:cubicBezTo>
                <a:cubicBezTo>
                  <a:pt x="129" y="886"/>
                  <a:pt x="129" y="890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2"/>
                  <a:pt x="129" y="892"/>
                  <a:pt x="129" y="892"/>
                </a:cubicBezTo>
                <a:cubicBezTo>
                  <a:pt x="129" y="892"/>
                  <a:pt x="129" y="892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0"/>
                </a:cubicBezTo>
                <a:cubicBezTo>
                  <a:pt x="129" y="890"/>
                  <a:pt x="129" y="890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90"/>
                  <a:pt x="130" y="890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2"/>
                </a:cubicBezTo>
                <a:cubicBezTo>
                  <a:pt x="130" y="892"/>
                  <a:pt x="131" y="893"/>
                  <a:pt x="130" y="893"/>
                </a:cubicBezTo>
                <a:cubicBezTo>
                  <a:pt x="130" y="894"/>
                  <a:pt x="130" y="894"/>
                  <a:pt x="130" y="895"/>
                </a:cubicBezTo>
                <a:cubicBezTo>
                  <a:pt x="130" y="900"/>
                  <a:pt x="131" y="905"/>
                  <a:pt x="130" y="910"/>
                </a:cubicBezTo>
                <a:cubicBezTo>
                  <a:pt x="131" y="913"/>
                  <a:pt x="130" y="915"/>
                  <a:pt x="130" y="918"/>
                </a:cubicBezTo>
                <a:cubicBezTo>
                  <a:pt x="131" y="918"/>
                  <a:pt x="130" y="919"/>
                  <a:pt x="131" y="919"/>
                </a:cubicBezTo>
                <a:cubicBezTo>
                  <a:pt x="130" y="921"/>
                  <a:pt x="130" y="922"/>
                  <a:pt x="131" y="924"/>
                </a:cubicBezTo>
                <a:cubicBezTo>
                  <a:pt x="130" y="924"/>
                  <a:pt x="130" y="925"/>
                  <a:pt x="130" y="925"/>
                </a:cubicBezTo>
                <a:cubicBezTo>
                  <a:pt x="130" y="925"/>
                  <a:pt x="131" y="925"/>
                  <a:pt x="131" y="926"/>
                </a:cubicBezTo>
                <a:cubicBezTo>
                  <a:pt x="130" y="926"/>
                  <a:pt x="130" y="926"/>
                  <a:pt x="130" y="926"/>
                </a:cubicBezTo>
                <a:cubicBezTo>
                  <a:pt x="131" y="926"/>
                  <a:pt x="131" y="926"/>
                  <a:pt x="131" y="926"/>
                </a:cubicBezTo>
                <a:cubicBezTo>
                  <a:pt x="130" y="927"/>
                  <a:pt x="132" y="928"/>
                  <a:pt x="130" y="929"/>
                </a:cubicBezTo>
                <a:cubicBezTo>
                  <a:pt x="131" y="929"/>
                  <a:pt x="131" y="928"/>
                  <a:pt x="131" y="929"/>
                </a:cubicBezTo>
                <a:cubicBezTo>
                  <a:pt x="131" y="930"/>
                  <a:pt x="131" y="930"/>
                  <a:pt x="130" y="932"/>
                </a:cubicBezTo>
                <a:cubicBezTo>
                  <a:pt x="131" y="933"/>
                  <a:pt x="130" y="933"/>
                  <a:pt x="131" y="935"/>
                </a:cubicBezTo>
                <a:cubicBezTo>
                  <a:pt x="130" y="935"/>
                  <a:pt x="132" y="936"/>
                  <a:pt x="131" y="936"/>
                </a:cubicBezTo>
                <a:cubicBezTo>
                  <a:pt x="131" y="937"/>
                  <a:pt x="131" y="937"/>
                  <a:pt x="131" y="937"/>
                </a:cubicBezTo>
                <a:cubicBezTo>
                  <a:pt x="131" y="952"/>
                  <a:pt x="131" y="967"/>
                  <a:pt x="131" y="982"/>
                </a:cubicBezTo>
                <a:cubicBezTo>
                  <a:pt x="131" y="983"/>
                  <a:pt x="131" y="984"/>
                  <a:pt x="131" y="985"/>
                </a:cubicBezTo>
                <a:cubicBezTo>
                  <a:pt x="130" y="996"/>
                  <a:pt x="131" y="1007"/>
                  <a:pt x="130" y="1018"/>
                </a:cubicBezTo>
                <a:cubicBezTo>
                  <a:pt x="131" y="1024"/>
                  <a:pt x="131" y="1030"/>
                  <a:pt x="130" y="1036"/>
                </a:cubicBezTo>
                <a:cubicBezTo>
                  <a:pt x="131" y="1053"/>
                  <a:pt x="131" y="1070"/>
                  <a:pt x="130" y="1087"/>
                </a:cubicBezTo>
                <a:cubicBezTo>
                  <a:pt x="129" y="1092"/>
                  <a:pt x="129" y="1096"/>
                  <a:pt x="129" y="1101"/>
                </a:cubicBezTo>
                <a:cubicBezTo>
                  <a:pt x="129" y="1103"/>
                  <a:pt x="129" y="1105"/>
                  <a:pt x="128" y="1108"/>
                </a:cubicBezTo>
                <a:cubicBezTo>
                  <a:pt x="128" y="1113"/>
                  <a:pt x="127" y="1120"/>
                  <a:pt x="127" y="1126"/>
                </a:cubicBezTo>
                <a:cubicBezTo>
                  <a:pt x="127" y="1126"/>
                  <a:pt x="128" y="1127"/>
                  <a:pt x="128" y="1127"/>
                </a:cubicBezTo>
                <a:cubicBezTo>
                  <a:pt x="127" y="1128"/>
                  <a:pt x="128" y="1130"/>
                  <a:pt x="127" y="1131"/>
                </a:cubicBezTo>
                <a:cubicBezTo>
                  <a:pt x="126" y="1134"/>
                  <a:pt x="128" y="1137"/>
                  <a:pt x="126" y="1140"/>
                </a:cubicBezTo>
                <a:cubicBezTo>
                  <a:pt x="127" y="1141"/>
                  <a:pt x="126" y="1141"/>
                  <a:pt x="127" y="1142"/>
                </a:cubicBezTo>
                <a:cubicBezTo>
                  <a:pt x="126" y="1144"/>
                  <a:pt x="127" y="1149"/>
                  <a:pt x="127" y="1153"/>
                </a:cubicBezTo>
                <a:cubicBezTo>
                  <a:pt x="127" y="1154"/>
                  <a:pt x="127" y="1155"/>
                  <a:pt x="125" y="1155"/>
                </a:cubicBezTo>
                <a:cubicBezTo>
                  <a:pt x="125" y="1159"/>
                  <a:pt x="125" y="1162"/>
                  <a:pt x="126" y="1166"/>
                </a:cubicBezTo>
                <a:cubicBezTo>
                  <a:pt x="125" y="1167"/>
                  <a:pt x="125" y="1166"/>
                  <a:pt x="125" y="1166"/>
                </a:cubicBezTo>
                <a:cubicBezTo>
                  <a:pt x="125" y="1167"/>
                  <a:pt x="125" y="1168"/>
                  <a:pt x="125" y="1169"/>
                </a:cubicBezTo>
                <a:cubicBezTo>
                  <a:pt x="125" y="1170"/>
                  <a:pt x="125" y="1170"/>
                  <a:pt x="125" y="1171"/>
                </a:cubicBezTo>
                <a:cubicBezTo>
                  <a:pt x="125" y="1171"/>
                  <a:pt x="125" y="1171"/>
                  <a:pt x="125" y="1171"/>
                </a:cubicBezTo>
                <a:cubicBezTo>
                  <a:pt x="124" y="1171"/>
                  <a:pt x="124" y="1171"/>
                  <a:pt x="124" y="1171"/>
                </a:cubicBezTo>
                <a:cubicBezTo>
                  <a:pt x="124" y="1170"/>
                  <a:pt x="124" y="1170"/>
                  <a:pt x="124" y="1169"/>
                </a:cubicBezTo>
                <a:cubicBezTo>
                  <a:pt x="124" y="1168"/>
                  <a:pt x="124" y="1167"/>
                  <a:pt x="124" y="1166"/>
                </a:cubicBezTo>
                <a:cubicBezTo>
                  <a:pt x="124" y="1166"/>
                  <a:pt x="124" y="1166"/>
                  <a:pt x="124" y="1166"/>
                </a:cubicBezTo>
                <a:cubicBezTo>
                  <a:pt x="124" y="1165"/>
                  <a:pt x="123" y="1164"/>
                  <a:pt x="122" y="1163"/>
                </a:cubicBezTo>
                <a:cubicBezTo>
                  <a:pt x="121" y="1164"/>
                  <a:pt x="122" y="1165"/>
                  <a:pt x="122" y="1166"/>
                </a:cubicBezTo>
                <a:cubicBezTo>
                  <a:pt x="120" y="1167"/>
                  <a:pt x="121" y="1169"/>
                  <a:pt x="120" y="1170"/>
                </a:cubicBezTo>
                <a:cubicBezTo>
                  <a:pt x="119" y="1170"/>
                  <a:pt x="118" y="1170"/>
                  <a:pt x="118" y="1171"/>
                </a:cubicBezTo>
                <a:cubicBezTo>
                  <a:pt x="115" y="1170"/>
                  <a:pt x="114" y="1169"/>
                  <a:pt x="114" y="1166"/>
                </a:cubicBezTo>
                <a:cubicBezTo>
                  <a:pt x="114" y="1162"/>
                  <a:pt x="115" y="1157"/>
                  <a:pt x="114" y="1154"/>
                </a:cubicBezTo>
                <a:cubicBezTo>
                  <a:pt x="114" y="1153"/>
                  <a:pt x="114" y="1153"/>
                  <a:pt x="114" y="1153"/>
                </a:cubicBezTo>
                <a:cubicBezTo>
                  <a:pt x="114" y="1152"/>
                  <a:pt x="114" y="1152"/>
                  <a:pt x="114" y="1151"/>
                </a:cubicBezTo>
                <a:cubicBezTo>
                  <a:pt x="114" y="1151"/>
                  <a:pt x="114" y="1151"/>
                  <a:pt x="114" y="1150"/>
                </a:cubicBezTo>
                <a:cubicBezTo>
                  <a:pt x="114" y="1150"/>
                  <a:pt x="114" y="1149"/>
                  <a:pt x="114" y="1148"/>
                </a:cubicBezTo>
                <a:cubicBezTo>
                  <a:pt x="114" y="1147"/>
                  <a:pt x="114" y="1146"/>
                  <a:pt x="114" y="1145"/>
                </a:cubicBezTo>
                <a:cubicBezTo>
                  <a:pt x="114" y="1145"/>
                  <a:pt x="114" y="1145"/>
                  <a:pt x="114" y="1144"/>
                </a:cubicBezTo>
                <a:cubicBezTo>
                  <a:pt x="114" y="1143"/>
                  <a:pt x="114" y="1143"/>
                  <a:pt x="114" y="1143"/>
                </a:cubicBezTo>
                <a:cubicBezTo>
                  <a:pt x="114" y="1141"/>
                  <a:pt x="114" y="1139"/>
                  <a:pt x="114" y="1138"/>
                </a:cubicBezTo>
                <a:cubicBezTo>
                  <a:pt x="114" y="1138"/>
                  <a:pt x="114" y="1138"/>
                  <a:pt x="113" y="1138"/>
                </a:cubicBezTo>
                <a:cubicBezTo>
                  <a:pt x="113" y="1145"/>
                  <a:pt x="112" y="1152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52"/>
                  <a:pt x="112" y="1145"/>
                  <a:pt x="113" y="1138"/>
                </a:cubicBezTo>
                <a:cubicBezTo>
                  <a:pt x="113" y="1138"/>
                  <a:pt x="113" y="1138"/>
                  <a:pt x="113" y="1138"/>
                </a:cubicBezTo>
                <a:cubicBezTo>
                  <a:pt x="113" y="1137"/>
                  <a:pt x="112" y="1137"/>
                  <a:pt x="113" y="1136"/>
                </a:cubicBezTo>
                <a:cubicBezTo>
                  <a:pt x="113" y="1136"/>
                  <a:pt x="113" y="1136"/>
                  <a:pt x="113" y="1136"/>
                </a:cubicBezTo>
                <a:cubicBezTo>
                  <a:pt x="113" y="1135"/>
                  <a:pt x="113" y="1134"/>
                  <a:pt x="113" y="1133"/>
                </a:cubicBezTo>
                <a:cubicBezTo>
                  <a:pt x="113" y="1132"/>
                  <a:pt x="113" y="1131"/>
                  <a:pt x="113" y="1130"/>
                </a:cubicBezTo>
                <a:cubicBezTo>
                  <a:pt x="113" y="1130"/>
                  <a:pt x="113" y="1130"/>
                  <a:pt x="113" y="1130"/>
                </a:cubicBezTo>
                <a:cubicBezTo>
                  <a:pt x="113" y="1130"/>
                  <a:pt x="113" y="1129"/>
                  <a:pt x="113" y="1128"/>
                </a:cubicBezTo>
                <a:cubicBezTo>
                  <a:pt x="113" y="1128"/>
                  <a:pt x="113" y="1128"/>
                  <a:pt x="113" y="1128"/>
                </a:cubicBezTo>
                <a:cubicBezTo>
                  <a:pt x="114" y="1125"/>
                  <a:pt x="114" y="1125"/>
                  <a:pt x="114" y="1125"/>
                </a:cubicBezTo>
                <a:cubicBezTo>
                  <a:pt x="114" y="1118"/>
                  <a:pt x="115" y="1111"/>
                  <a:pt x="115" y="1104"/>
                </a:cubicBezTo>
                <a:cubicBezTo>
                  <a:pt x="115" y="1104"/>
                  <a:pt x="115" y="1104"/>
                  <a:pt x="115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11"/>
                  <a:pt x="115" y="1118"/>
                  <a:pt x="114" y="1125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5" y="1129"/>
                  <a:pt x="114" y="1127"/>
                  <a:pt x="115" y="1127"/>
                </a:cubicBezTo>
                <a:cubicBezTo>
                  <a:pt x="116" y="1119"/>
                  <a:pt x="116" y="1112"/>
                  <a:pt x="117" y="1103"/>
                </a:cubicBezTo>
                <a:cubicBezTo>
                  <a:pt x="118" y="1100"/>
                  <a:pt x="117" y="1098"/>
                  <a:pt x="118" y="1095"/>
                </a:cubicBezTo>
                <a:cubicBezTo>
                  <a:pt x="118" y="1093"/>
                  <a:pt x="118" y="1091"/>
                  <a:pt x="118" y="1089"/>
                </a:cubicBezTo>
                <a:cubicBezTo>
                  <a:pt x="118" y="1089"/>
                  <a:pt x="119" y="1089"/>
                  <a:pt x="119" y="1088"/>
                </a:cubicBezTo>
                <a:cubicBezTo>
                  <a:pt x="119" y="1088"/>
                  <a:pt x="118" y="1087"/>
                  <a:pt x="118" y="1086"/>
                </a:cubicBezTo>
                <a:cubicBezTo>
                  <a:pt x="118" y="1086"/>
                  <a:pt x="119" y="1084"/>
                  <a:pt x="118" y="1083"/>
                </a:cubicBezTo>
                <a:cubicBezTo>
                  <a:pt x="119" y="1081"/>
                  <a:pt x="119" y="1079"/>
                  <a:pt x="119" y="1077"/>
                </a:cubicBezTo>
                <a:cubicBezTo>
                  <a:pt x="119" y="1077"/>
                  <a:pt x="119" y="1077"/>
                  <a:pt x="120" y="1076"/>
                </a:cubicBezTo>
                <a:cubicBezTo>
                  <a:pt x="118" y="1073"/>
                  <a:pt x="121" y="1069"/>
                  <a:pt x="119" y="1065"/>
                </a:cubicBezTo>
                <a:cubicBezTo>
                  <a:pt x="120" y="1062"/>
                  <a:pt x="120" y="1059"/>
                  <a:pt x="119" y="1055"/>
                </a:cubicBezTo>
                <a:cubicBezTo>
                  <a:pt x="121" y="1044"/>
                  <a:pt x="119" y="1033"/>
                  <a:pt x="120" y="1021"/>
                </a:cubicBezTo>
                <a:cubicBezTo>
                  <a:pt x="120" y="1021"/>
                  <a:pt x="120" y="1021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2"/>
                  <a:pt x="121" y="1022"/>
                </a:cubicBezTo>
                <a:cubicBezTo>
                  <a:pt x="121" y="1021"/>
                  <a:pt x="121" y="1021"/>
                  <a:pt x="120" y="1020"/>
                </a:cubicBezTo>
                <a:cubicBezTo>
                  <a:pt x="121" y="1020"/>
                  <a:pt x="121" y="1017"/>
                  <a:pt x="121" y="1016"/>
                </a:cubicBezTo>
                <a:cubicBezTo>
                  <a:pt x="121" y="1016"/>
                  <a:pt x="121" y="1016"/>
                  <a:pt x="121" y="1016"/>
                </a:cubicBezTo>
                <a:cubicBezTo>
                  <a:pt x="121" y="1016"/>
                  <a:pt x="121" y="1017"/>
                  <a:pt x="121" y="1017"/>
                </a:cubicBezTo>
                <a:cubicBezTo>
                  <a:pt x="121" y="1018"/>
                  <a:pt x="121" y="1018"/>
                  <a:pt x="120" y="1018"/>
                </a:cubicBezTo>
                <a:cubicBezTo>
                  <a:pt x="121" y="1019"/>
                  <a:pt x="120" y="1019"/>
                  <a:pt x="120" y="1019"/>
                </a:cubicBezTo>
                <a:cubicBezTo>
                  <a:pt x="120" y="1019"/>
                  <a:pt x="120" y="1018"/>
                  <a:pt x="120" y="1018"/>
                </a:cubicBezTo>
                <a:cubicBezTo>
                  <a:pt x="120" y="1018"/>
                  <a:pt x="120" y="1018"/>
                  <a:pt x="120" y="1017"/>
                </a:cubicBezTo>
                <a:cubicBezTo>
                  <a:pt x="120" y="1017"/>
                  <a:pt x="120" y="1016"/>
                  <a:pt x="120" y="1016"/>
                </a:cubicBezTo>
                <a:cubicBezTo>
                  <a:pt x="120" y="1016"/>
                  <a:pt x="120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2" y="1013"/>
                  <a:pt x="121" y="1013"/>
                  <a:pt x="120" y="1012"/>
                </a:cubicBezTo>
                <a:cubicBezTo>
                  <a:pt x="120" y="1012"/>
                  <a:pt x="121" y="1011"/>
                  <a:pt x="120" y="1011"/>
                </a:cubicBezTo>
                <a:cubicBezTo>
                  <a:pt x="121" y="1011"/>
                  <a:pt x="121" y="1011"/>
                  <a:pt x="121" y="1012"/>
                </a:cubicBezTo>
                <a:cubicBezTo>
                  <a:pt x="122" y="1008"/>
                  <a:pt x="121" y="1005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ubicBezTo>
                  <a:pt x="120" y="1002"/>
                  <a:pt x="120" y="1002"/>
                  <a:pt x="120" y="1001"/>
                </a:cubicBezTo>
                <a:cubicBezTo>
                  <a:pt x="120" y="1001"/>
                  <a:pt x="120" y="1001"/>
                  <a:pt x="121" y="1001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999"/>
                  <a:pt x="121" y="999"/>
                </a:cubicBezTo>
                <a:cubicBezTo>
                  <a:pt x="121" y="992"/>
                  <a:pt x="122" y="985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0" y="980"/>
                  <a:pt x="120" y="981"/>
                  <a:pt x="120" y="983"/>
                </a:cubicBezTo>
                <a:cubicBezTo>
                  <a:pt x="120" y="984"/>
                  <a:pt x="120" y="984"/>
                  <a:pt x="120" y="985"/>
                </a:cubicBezTo>
                <a:cubicBezTo>
                  <a:pt x="120" y="986"/>
                  <a:pt x="119" y="987"/>
                  <a:pt x="119" y="988"/>
                </a:cubicBezTo>
                <a:cubicBezTo>
                  <a:pt x="119" y="993"/>
                  <a:pt x="119" y="999"/>
                  <a:pt x="119" y="1005"/>
                </a:cubicBezTo>
                <a:cubicBezTo>
                  <a:pt x="119" y="1006"/>
                  <a:pt x="118" y="1006"/>
                  <a:pt x="118" y="1007"/>
                </a:cubicBezTo>
                <a:cubicBezTo>
                  <a:pt x="119" y="1007"/>
                  <a:pt x="119" y="1007"/>
                  <a:pt x="119" y="1008"/>
                </a:cubicBezTo>
                <a:cubicBezTo>
                  <a:pt x="118" y="1009"/>
                  <a:pt x="119" y="1010"/>
                  <a:pt x="118" y="1011"/>
                </a:cubicBezTo>
                <a:cubicBezTo>
                  <a:pt x="119" y="1012"/>
                  <a:pt x="119" y="1012"/>
                  <a:pt x="119" y="1013"/>
                </a:cubicBezTo>
                <a:cubicBezTo>
                  <a:pt x="118" y="1016"/>
                  <a:pt x="119" y="1018"/>
                  <a:pt x="118" y="1021"/>
                </a:cubicBezTo>
                <a:cubicBezTo>
                  <a:pt x="119" y="1024"/>
                  <a:pt x="118" y="1027"/>
                  <a:pt x="118" y="1030"/>
                </a:cubicBezTo>
                <a:cubicBezTo>
                  <a:pt x="117" y="1031"/>
                  <a:pt x="118" y="1031"/>
                  <a:pt x="118" y="1032"/>
                </a:cubicBezTo>
                <a:cubicBezTo>
                  <a:pt x="118" y="1032"/>
                  <a:pt x="117" y="1032"/>
                  <a:pt x="117" y="1033"/>
                </a:cubicBezTo>
                <a:cubicBezTo>
                  <a:pt x="117" y="1035"/>
                  <a:pt x="116" y="1039"/>
                  <a:pt x="117" y="1041"/>
                </a:cubicBezTo>
                <a:cubicBezTo>
                  <a:pt x="118" y="1040"/>
                  <a:pt x="118" y="1038"/>
                  <a:pt x="117" y="1037"/>
                </a:cubicBezTo>
                <a:cubicBezTo>
                  <a:pt x="117" y="1036"/>
                  <a:pt x="117" y="1035"/>
                  <a:pt x="117" y="1034"/>
                </a:cubicBezTo>
                <a:cubicBezTo>
                  <a:pt x="117" y="1034"/>
                  <a:pt x="117" y="1034"/>
                  <a:pt x="117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5"/>
                  <a:pt x="118" y="1036"/>
                  <a:pt x="118" y="1037"/>
                </a:cubicBezTo>
                <a:cubicBezTo>
                  <a:pt x="118" y="1038"/>
                  <a:pt x="118" y="1040"/>
                  <a:pt x="118" y="1041"/>
                </a:cubicBezTo>
                <a:cubicBezTo>
                  <a:pt x="118" y="1042"/>
                  <a:pt x="119" y="1042"/>
                  <a:pt x="118" y="1043"/>
                </a:cubicBezTo>
                <a:cubicBezTo>
                  <a:pt x="118" y="1043"/>
                  <a:pt x="118" y="1044"/>
                  <a:pt x="118" y="1045"/>
                </a:cubicBezTo>
                <a:cubicBezTo>
                  <a:pt x="118" y="1045"/>
                  <a:pt x="118" y="1046"/>
                  <a:pt x="118" y="1047"/>
                </a:cubicBezTo>
                <a:cubicBezTo>
                  <a:pt x="118" y="1047"/>
                  <a:pt x="118" y="1047"/>
                  <a:pt x="118" y="1047"/>
                </a:cubicBezTo>
                <a:cubicBezTo>
                  <a:pt x="118" y="1047"/>
                  <a:pt x="117" y="1047"/>
                  <a:pt x="117" y="1047"/>
                </a:cubicBezTo>
                <a:cubicBezTo>
                  <a:pt x="118" y="1046"/>
                  <a:pt x="117" y="1046"/>
                  <a:pt x="117" y="1045"/>
                </a:cubicBezTo>
                <a:cubicBezTo>
                  <a:pt x="117" y="1044"/>
                  <a:pt x="117" y="1043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6" y="1043"/>
                  <a:pt x="117" y="1044"/>
                  <a:pt x="117" y="1045"/>
                </a:cubicBezTo>
                <a:cubicBezTo>
                  <a:pt x="116" y="1045"/>
                  <a:pt x="116" y="1046"/>
                  <a:pt x="116" y="1046"/>
                </a:cubicBezTo>
                <a:cubicBezTo>
                  <a:pt x="115" y="1049"/>
                  <a:pt x="115" y="1051"/>
                  <a:pt x="114" y="1053"/>
                </a:cubicBezTo>
                <a:cubicBezTo>
                  <a:pt x="115" y="1055"/>
                  <a:pt x="115" y="1058"/>
                  <a:pt x="114" y="1060"/>
                </a:cubicBezTo>
                <a:cubicBezTo>
                  <a:pt x="114" y="1061"/>
                  <a:pt x="115" y="1061"/>
                  <a:pt x="115" y="1062"/>
                </a:cubicBezTo>
                <a:cubicBezTo>
                  <a:pt x="114" y="1064"/>
                  <a:pt x="115" y="1066"/>
                  <a:pt x="114" y="1068"/>
                </a:cubicBezTo>
                <a:cubicBezTo>
                  <a:pt x="115" y="1071"/>
                  <a:pt x="114" y="1073"/>
                  <a:pt x="114" y="1075"/>
                </a:cubicBezTo>
                <a:cubicBezTo>
                  <a:pt x="114" y="1081"/>
                  <a:pt x="114" y="1087"/>
                  <a:pt x="114" y="1092"/>
                </a:cubicBezTo>
                <a:cubicBezTo>
                  <a:pt x="113" y="1095"/>
                  <a:pt x="114" y="1097"/>
                  <a:pt x="113" y="1099"/>
                </a:cubicBezTo>
                <a:cubicBezTo>
                  <a:pt x="113" y="1099"/>
                  <a:pt x="113" y="1100"/>
                  <a:pt x="113" y="1101"/>
                </a:cubicBezTo>
                <a:cubicBezTo>
                  <a:pt x="113" y="1103"/>
                  <a:pt x="113" y="1106"/>
                  <a:pt x="113" y="1108"/>
                </a:cubicBezTo>
                <a:cubicBezTo>
                  <a:pt x="113" y="1109"/>
                  <a:pt x="112" y="1110"/>
                  <a:pt x="112" y="1111"/>
                </a:cubicBezTo>
                <a:cubicBezTo>
                  <a:pt x="112" y="1113"/>
                  <a:pt x="112" y="1115"/>
                  <a:pt x="112" y="1117"/>
                </a:cubicBezTo>
                <a:cubicBezTo>
                  <a:pt x="112" y="1118"/>
                  <a:pt x="111" y="1120"/>
                  <a:pt x="111" y="1121"/>
                </a:cubicBezTo>
                <a:cubicBezTo>
                  <a:pt x="111" y="1122"/>
                  <a:pt x="111" y="1123"/>
                  <a:pt x="111" y="1124"/>
                </a:cubicBezTo>
                <a:cubicBezTo>
                  <a:pt x="111" y="1124"/>
                  <a:pt x="111" y="1125"/>
                  <a:pt x="111" y="1126"/>
                </a:cubicBezTo>
                <a:cubicBezTo>
                  <a:pt x="110" y="1132"/>
                  <a:pt x="110" y="1138"/>
                  <a:pt x="109" y="1143"/>
                </a:cubicBezTo>
                <a:cubicBezTo>
                  <a:pt x="109" y="1144"/>
                  <a:pt x="109" y="1145"/>
                  <a:pt x="109" y="1145"/>
                </a:cubicBezTo>
                <a:cubicBezTo>
                  <a:pt x="109" y="1145"/>
                  <a:pt x="110" y="1146"/>
                  <a:pt x="110" y="1145"/>
                </a:cubicBezTo>
                <a:cubicBezTo>
                  <a:pt x="110" y="1149"/>
                  <a:pt x="109" y="1153"/>
                  <a:pt x="109" y="1156"/>
                </a:cubicBezTo>
                <a:cubicBezTo>
                  <a:pt x="107" y="1157"/>
                  <a:pt x="107" y="1159"/>
                  <a:pt x="107" y="1159"/>
                </a:cubicBezTo>
                <a:cubicBezTo>
                  <a:pt x="106" y="1157"/>
                  <a:pt x="105" y="1157"/>
                  <a:pt x="105" y="1155"/>
                </a:cubicBezTo>
                <a:cubicBezTo>
                  <a:pt x="104" y="1157"/>
                  <a:pt x="103" y="1160"/>
                  <a:pt x="101" y="1163"/>
                </a:cubicBezTo>
                <a:cubicBezTo>
                  <a:pt x="99" y="1162"/>
                  <a:pt x="100" y="1161"/>
                  <a:pt x="99" y="1160"/>
                </a:cubicBezTo>
                <a:cubicBezTo>
                  <a:pt x="98" y="1159"/>
                  <a:pt x="98" y="1159"/>
                  <a:pt x="97" y="1158"/>
                </a:cubicBezTo>
                <a:cubicBezTo>
                  <a:pt x="97" y="1157"/>
                  <a:pt x="97" y="1157"/>
                  <a:pt x="97" y="1156"/>
                </a:cubicBezTo>
                <a:cubicBezTo>
                  <a:pt x="97" y="1154"/>
                  <a:pt x="97" y="1152"/>
                  <a:pt x="97" y="1149"/>
                </a:cubicBezTo>
                <a:cubicBezTo>
                  <a:pt x="97" y="1148"/>
                  <a:pt x="96" y="1146"/>
                  <a:pt x="96" y="1145"/>
                </a:cubicBezTo>
                <a:cubicBezTo>
                  <a:pt x="96" y="1139"/>
                  <a:pt x="97" y="1132"/>
                  <a:pt x="97" y="1126"/>
                </a:cubicBezTo>
                <a:cubicBezTo>
                  <a:pt x="98" y="1123"/>
                  <a:pt x="98" y="1119"/>
                  <a:pt x="98" y="1116"/>
                </a:cubicBezTo>
                <a:cubicBezTo>
                  <a:pt x="97" y="1115"/>
                  <a:pt x="97" y="1115"/>
                  <a:pt x="96" y="1114"/>
                </a:cubicBezTo>
                <a:cubicBezTo>
                  <a:pt x="97" y="1113"/>
                  <a:pt x="97" y="1113"/>
                  <a:pt x="97" y="1113"/>
                </a:cubicBezTo>
                <a:cubicBezTo>
                  <a:pt x="95" y="1109"/>
                  <a:pt x="98" y="1104"/>
                  <a:pt x="97" y="1099"/>
                </a:cubicBezTo>
                <a:cubicBezTo>
                  <a:pt x="94" y="1102"/>
                  <a:pt x="94" y="1106"/>
                  <a:pt x="93" y="1110"/>
                </a:cubicBezTo>
                <a:cubicBezTo>
                  <a:pt x="93" y="1114"/>
                  <a:pt x="92" y="1117"/>
                  <a:pt x="92" y="1121"/>
                </a:cubicBezTo>
                <a:cubicBezTo>
                  <a:pt x="91" y="1124"/>
                  <a:pt x="90" y="1126"/>
                  <a:pt x="90" y="1129"/>
                </a:cubicBezTo>
                <a:cubicBezTo>
                  <a:pt x="88" y="1130"/>
                  <a:pt x="88" y="1132"/>
                  <a:pt x="87" y="1133"/>
                </a:cubicBezTo>
                <a:cubicBezTo>
                  <a:pt x="86" y="1134"/>
                  <a:pt x="85" y="1137"/>
                  <a:pt x="83" y="1136"/>
                </a:cubicBezTo>
                <a:cubicBezTo>
                  <a:pt x="82" y="1138"/>
                  <a:pt x="80" y="1139"/>
                  <a:pt x="81" y="1141"/>
                </a:cubicBezTo>
                <a:cubicBezTo>
                  <a:pt x="80" y="1141"/>
                  <a:pt x="81" y="1140"/>
                  <a:pt x="80" y="1140"/>
                </a:cubicBezTo>
                <a:cubicBezTo>
                  <a:pt x="79" y="1141"/>
                  <a:pt x="77" y="1143"/>
                  <a:pt x="76" y="1143"/>
                </a:cubicBezTo>
                <a:cubicBezTo>
                  <a:pt x="75" y="1143"/>
                  <a:pt x="76" y="1147"/>
                  <a:pt x="75" y="1146"/>
                </a:cubicBezTo>
                <a:cubicBezTo>
                  <a:pt x="75" y="1147"/>
                  <a:pt x="76" y="1149"/>
                  <a:pt x="74" y="1150"/>
                </a:cubicBezTo>
                <a:cubicBezTo>
                  <a:pt x="75" y="1150"/>
                  <a:pt x="75" y="1150"/>
                  <a:pt x="75" y="1149"/>
                </a:cubicBezTo>
                <a:cubicBezTo>
                  <a:pt x="76" y="1150"/>
                  <a:pt x="75" y="1154"/>
                  <a:pt x="77" y="1153"/>
                </a:cubicBezTo>
                <a:cubicBezTo>
                  <a:pt x="75" y="1154"/>
                  <a:pt x="76" y="1154"/>
                  <a:pt x="77" y="1156"/>
                </a:cubicBezTo>
                <a:cubicBezTo>
                  <a:pt x="77" y="1156"/>
                  <a:pt x="76" y="1156"/>
                  <a:pt x="76" y="1156"/>
                </a:cubicBezTo>
                <a:cubicBezTo>
                  <a:pt x="76" y="1157"/>
                  <a:pt x="77" y="1158"/>
                  <a:pt x="77" y="1159"/>
                </a:cubicBezTo>
                <a:cubicBezTo>
                  <a:pt x="77" y="1161"/>
                  <a:pt x="76" y="1162"/>
                  <a:pt x="76" y="1164"/>
                </a:cubicBezTo>
                <a:cubicBezTo>
                  <a:pt x="75" y="1164"/>
                  <a:pt x="76" y="1165"/>
                  <a:pt x="75" y="1166"/>
                </a:cubicBezTo>
                <a:cubicBezTo>
                  <a:pt x="73" y="1164"/>
                  <a:pt x="73" y="1163"/>
                  <a:pt x="73" y="1162"/>
                </a:cubicBezTo>
                <a:cubicBezTo>
                  <a:pt x="72" y="1163"/>
                  <a:pt x="72" y="1163"/>
                  <a:pt x="72" y="1164"/>
                </a:cubicBezTo>
                <a:cubicBezTo>
                  <a:pt x="71" y="1165"/>
                  <a:pt x="71" y="1166"/>
                  <a:pt x="70" y="1166"/>
                </a:cubicBezTo>
                <a:cubicBezTo>
                  <a:pt x="69" y="1164"/>
                  <a:pt x="68" y="1162"/>
                  <a:pt x="69" y="1160"/>
                </a:cubicBezTo>
                <a:cubicBezTo>
                  <a:pt x="68" y="1155"/>
                  <a:pt x="69" y="1150"/>
                  <a:pt x="69" y="1146"/>
                </a:cubicBezTo>
                <a:cubicBezTo>
                  <a:pt x="64" y="1146"/>
                  <a:pt x="66" y="1152"/>
                  <a:pt x="65" y="1155"/>
                </a:cubicBezTo>
                <a:cubicBezTo>
                  <a:pt x="67" y="1158"/>
                  <a:pt x="66" y="1162"/>
                  <a:pt x="66" y="1166"/>
                </a:cubicBezTo>
                <a:cubicBezTo>
                  <a:pt x="66" y="1167"/>
                  <a:pt x="67" y="1168"/>
                  <a:pt x="66" y="1169"/>
                </a:cubicBezTo>
                <a:cubicBezTo>
                  <a:pt x="65" y="1168"/>
                  <a:pt x="66" y="1168"/>
                  <a:pt x="65" y="1168"/>
                </a:cubicBezTo>
                <a:cubicBezTo>
                  <a:pt x="64" y="1170"/>
                  <a:pt x="67" y="1173"/>
                  <a:pt x="63" y="1176"/>
                </a:cubicBezTo>
                <a:cubicBezTo>
                  <a:pt x="61" y="1174"/>
                  <a:pt x="61" y="1171"/>
                  <a:pt x="61" y="1168"/>
                </a:cubicBezTo>
                <a:cubicBezTo>
                  <a:pt x="60" y="1169"/>
                  <a:pt x="61" y="1169"/>
                  <a:pt x="60" y="1170"/>
                </a:cubicBezTo>
                <a:cubicBezTo>
                  <a:pt x="58" y="1162"/>
                  <a:pt x="60" y="1155"/>
                  <a:pt x="59" y="1148"/>
                </a:cubicBezTo>
                <a:cubicBezTo>
                  <a:pt x="57" y="1147"/>
                  <a:pt x="56" y="1148"/>
                  <a:pt x="54" y="1148"/>
                </a:cubicBezTo>
                <a:cubicBezTo>
                  <a:pt x="52" y="1147"/>
                  <a:pt x="50" y="1147"/>
                  <a:pt x="48" y="1147"/>
                </a:cubicBezTo>
                <a:cubicBezTo>
                  <a:pt x="48" y="1146"/>
                  <a:pt x="48" y="1147"/>
                  <a:pt x="47" y="1147"/>
                </a:cubicBezTo>
                <a:cubicBezTo>
                  <a:pt x="47" y="1146"/>
                  <a:pt x="46" y="1146"/>
                  <a:pt x="46" y="1146"/>
                </a:cubicBezTo>
                <a:cubicBezTo>
                  <a:pt x="45" y="1147"/>
                  <a:pt x="45" y="1148"/>
                  <a:pt x="46" y="1149"/>
                </a:cubicBezTo>
                <a:cubicBezTo>
                  <a:pt x="45" y="1156"/>
                  <a:pt x="45" y="1162"/>
                  <a:pt x="45" y="1168"/>
                </a:cubicBezTo>
                <a:cubicBezTo>
                  <a:pt x="46" y="1169"/>
                  <a:pt x="46" y="1170"/>
                  <a:pt x="45" y="1170"/>
                </a:cubicBezTo>
                <a:cubicBezTo>
                  <a:pt x="46" y="1171"/>
                  <a:pt x="46" y="1172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3"/>
                  <a:pt x="46" y="1173"/>
                  <a:pt x="46" y="1173"/>
                </a:cubicBezTo>
                <a:cubicBezTo>
                  <a:pt x="46" y="1174"/>
                  <a:pt x="46" y="1174"/>
                  <a:pt x="46" y="1175"/>
                </a:cubicBezTo>
                <a:cubicBezTo>
                  <a:pt x="46" y="1175"/>
                  <a:pt x="46" y="1175"/>
                  <a:pt x="46" y="1175"/>
                </a:cubicBezTo>
                <a:cubicBezTo>
                  <a:pt x="45" y="1175"/>
                  <a:pt x="45" y="1175"/>
                  <a:pt x="45" y="1175"/>
                </a:cubicBezTo>
                <a:cubicBezTo>
                  <a:pt x="45" y="1174"/>
                  <a:pt x="45" y="1174"/>
                  <a:pt x="45" y="1173"/>
                </a:cubicBezTo>
                <a:cubicBezTo>
                  <a:pt x="45" y="1173"/>
                  <a:pt x="45" y="1173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2" y="1175"/>
                  <a:pt x="45" y="1178"/>
                  <a:pt x="42" y="1181"/>
                </a:cubicBezTo>
                <a:cubicBezTo>
                  <a:pt x="42" y="1180"/>
                  <a:pt x="42" y="1179"/>
                  <a:pt x="40" y="1179"/>
                </a:cubicBezTo>
                <a:cubicBezTo>
                  <a:pt x="39" y="1179"/>
                  <a:pt x="40" y="1179"/>
                  <a:pt x="39" y="1180"/>
                </a:cubicBezTo>
                <a:cubicBezTo>
                  <a:pt x="38" y="1178"/>
                  <a:pt x="37" y="1178"/>
                  <a:pt x="36" y="1176"/>
                </a:cubicBezTo>
                <a:cubicBezTo>
                  <a:pt x="36" y="1177"/>
                  <a:pt x="36" y="1179"/>
                  <a:pt x="36" y="1180"/>
                </a:cubicBezTo>
                <a:cubicBezTo>
                  <a:pt x="33" y="1181"/>
                  <a:pt x="34" y="1176"/>
                  <a:pt x="32" y="1175"/>
                </a:cubicBezTo>
                <a:cubicBezTo>
                  <a:pt x="33" y="1174"/>
                  <a:pt x="31" y="1174"/>
                  <a:pt x="33" y="1173"/>
                </a:cubicBezTo>
                <a:cubicBezTo>
                  <a:pt x="32" y="1172"/>
                  <a:pt x="32" y="1172"/>
                  <a:pt x="31" y="1171"/>
                </a:cubicBezTo>
                <a:cubicBezTo>
                  <a:pt x="30" y="1168"/>
                  <a:pt x="30" y="1165"/>
                  <a:pt x="30" y="1162"/>
                </a:cubicBezTo>
                <a:cubicBezTo>
                  <a:pt x="30" y="1159"/>
                  <a:pt x="30" y="1157"/>
                  <a:pt x="30" y="1155"/>
                </a:cubicBezTo>
                <a:cubicBezTo>
                  <a:pt x="30" y="1154"/>
                  <a:pt x="30" y="1152"/>
                  <a:pt x="30" y="1151"/>
                </a:cubicBezTo>
                <a:cubicBezTo>
                  <a:pt x="30" y="1151"/>
                  <a:pt x="31" y="1150"/>
                  <a:pt x="31" y="1149"/>
                </a:cubicBezTo>
                <a:cubicBezTo>
                  <a:pt x="30" y="1145"/>
                  <a:pt x="30" y="1141"/>
                  <a:pt x="31" y="1137"/>
                </a:cubicBezTo>
                <a:cubicBezTo>
                  <a:pt x="28" y="1133"/>
                  <a:pt x="25" y="1128"/>
                  <a:pt x="24" y="1124"/>
                </a:cubicBezTo>
                <a:cubicBezTo>
                  <a:pt x="23" y="1123"/>
                  <a:pt x="22" y="1124"/>
                  <a:pt x="21" y="1123"/>
                </a:cubicBezTo>
                <a:cubicBezTo>
                  <a:pt x="22" y="1122"/>
                  <a:pt x="22" y="1122"/>
                  <a:pt x="23" y="1121"/>
                </a:cubicBezTo>
                <a:cubicBezTo>
                  <a:pt x="23" y="1119"/>
                  <a:pt x="23" y="1117"/>
                  <a:pt x="22" y="1115"/>
                </a:cubicBezTo>
                <a:cubicBezTo>
                  <a:pt x="22" y="1113"/>
                  <a:pt x="20" y="1114"/>
                  <a:pt x="20" y="1113"/>
                </a:cubicBezTo>
                <a:cubicBezTo>
                  <a:pt x="20" y="1112"/>
                  <a:pt x="21" y="1112"/>
                  <a:pt x="22" y="1111"/>
                </a:cubicBezTo>
                <a:cubicBezTo>
                  <a:pt x="22" y="1109"/>
                  <a:pt x="23" y="1106"/>
                  <a:pt x="23" y="1103"/>
                </a:cubicBezTo>
                <a:cubicBezTo>
                  <a:pt x="23" y="1100"/>
                  <a:pt x="23" y="1096"/>
                  <a:pt x="23" y="1092"/>
                </a:cubicBezTo>
                <a:cubicBezTo>
                  <a:pt x="23" y="1090"/>
                  <a:pt x="22" y="1089"/>
                  <a:pt x="21" y="1087"/>
                </a:cubicBezTo>
                <a:cubicBezTo>
                  <a:pt x="20" y="1083"/>
                  <a:pt x="18" y="1081"/>
                  <a:pt x="18" y="1077"/>
                </a:cubicBezTo>
                <a:cubicBezTo>
                  <a:pt x="18" y="1077"/>
                  <a:pt x="18" y="1076"/>
                  <a:pt x="18" y="1076"/>
                </a:cubicBezTo>
                <a:cubicBezTo>
                  <a:pt x="18" y="1074"/>
                  <a:pt x="17" y="1073"/>
                  <a:pt x="19" y="1072"/>
                </a:cubicBezTo>
                <a:cubicBezTo>
                  <a:pt x="17" y="1068"/>
                  <a:pt x="18" y="1065"/>
                  <a:pt x="17" y="1061"/>
                </a:cubicBezTo>
                <a:cubicBezTo>
                  <a:pt x="17" y="1061"/>
                  <a:pt x="17" y="1060"/>
                  <a:pt x="18" y="1060"/>
                </a:cubicBezTo>
                <a:cubicBezTo>
                  <a:pt x="17" y="1058"/>
                  <a:pt x="18" y="1056"/>
                  <a:pt x="17" y="1054"/>
                </a:cubicBezTo>
                <a:cubicBezTo>
                  <a:pt x="17" y="1053"/>
                  <a:pt x="17" y="1053"/>
                  <a:pt x="17" y="1052"/>
                </a:cubicBezTo>
                <a:cubicBezTo>
                  <a:pt x="17" y="1051"/>
                  <a:pt x="17" y="1050"/>
                  <a:pt x="17" y="1049"/>
                </a:cubicBezTo>
                <a:cubicBezTo>
                  <a:pt x="17" y="1049"/>
                  <a:pt x="17" y="1049"/>
                  <a:pt x="17" y="1049"/>
                </a:cubicBezTo>
                <a:cubicBezTo>
                  <a:pt x="17" y="1048"/>
                  <a:pt x="17" y="1048"/>
                  <a:pt x="17" y="1048"/>
                </a:cubicBezTo>
                <a:cubicBezTo>
                  <a:pt x="17" y="1046"/>
                  <a:pt x="17" y="1045"/>
                  <a:pt x="17" y="1043"/>
                </a:cubicBezTo>
                <a:cubicBezTo>
                  <a:pt x="17" y="1041"/>
                  <a:pt x="17" y="1040"/>
                  <a:pt x="18" y="1039"/>
                </a:cubicBezTo>
                <a:cubicBezTo>
                  <a:pt x="17" y="1037"/>
                  <a:pt x="17" y="1034"/>
                  <a:pt x="17" y="1032"/>
                </a:cubicBezTo>
                <a:cubicBezTo>
                  <a:pt x="18" y="1030"/>
                  <a:pt x="18" y="1027"/>
                  <a:pt x="17" y="1025"/>
                </a:cubicBezTo>
                <a:cubicBezTo>
                  <a:pt x="17" y="1023"/>
                  <a:pt x="17" y="1021"/>
                  <a:pt x="17" y="1019"/>
                </a:cubicBezTo>
                <a:cubicBezTo>
                  <a:pt x="17" y="1018"/>
                  <a:pt x="17" y="1018"/>
                  <a:pt x="18" y="1017"/>
                </a:cubicBezTo>
                <a:cubicBezTo>
                  <a:pt x="16" y="1014"/>
                  <a:pt x="18" y="1010"/>
                  <a:pt x="17" y="1007"/>
                </a:cubicBezTo>
                <a:cubicBezTo>
                  <a:pt x="17" y="1006"/>
                  <a:pt x="17" y="1006"/>
                  <a:pt x="18" y="1005"/>
                </a:cubicBezTo>
                <a:cubicBezTo>
                  <a:pt x="17" y="1005"/>
                  <a:pt x="17" y="1004"/>
                  <a:pt x="17" y="1004"/>
                </a:cubicBezTo>
                <a:cubicBezTo>
                  <a:pt x="18" y="1002"/>
                  <a:pt x="17" y="1000"/>
                  <a:pt x="18" y="998"/>
                </a:cubicBezTo>
                <a:cubicBezTo>
                  <a:pt x="17" y="996"/>
                  <a:pt x="17" y="994"/>
                  <a:pt x="17" y="992"/>
                </a:cubicBezTo>
                <a:cubicBezTo>
                  <a:pt x="17" y="991"/>
                  <a:pt x="17" y="990"/>
                  <a:pt x="17" y="989"/>
                </a:cubicBezTo>
                <a:cubicBezTo>
                  <a:pt x="17" y="989"/>
                  <a:pt x="18" y="988"/>
                  <a:pt x="18" y="988"/>
                </a:cubicBezTo>
                <a:cubicBezTo>
                  <a:pt x="18" y="988"/>
                  <a:pt x="17" y="987"/>
                  <a:pt x="17" y="987"/>
                </a:cubicBezTo>
                <a:cubicBezTo>
                  <a:pt x="17" y="987"/>
                  <a:pt x="18" y="986"/>
                  <a:pt x="17" y="986"/>
                </a:cubicBezTo>
                <a:cubicBezTo>
                  <a:pt x="17" y="986"/>
                  <a:pt x="17" y="985"/>
                  <a:pt x="17" y="985"/>
                </a:cubicBezTo>
                <a:cubicBezTo>
                  <a:pt x="17" y="982"/>
                  <a:pt x="18" y="980"/>
                  <a:pt x="18" y="977"/>
                </a:cubicBezTo>
                <a:cubicBezTo>
                  <a:pt x="17" y="974"/>
                  <a:pt x="17" y="972"/>
                  <a:pt x="18" y="969"/>
                </a:cubicBezTo>
                <a:cubicBezTo>
                  <a:pt x="17" y="968"/>
                  <a:pt x="18" y="968"/>
                  <a:pt x="17" y="967"/>
                </a:cubicBezTo>
                <a:cubicBezTo>
                  <a:pt x="19" y="963"/>
                  <a:pt x="17" y="959"/>
                  <a:pt x="18" y="956"/>
                </a:cubicBezTo>
                <a:cubicBezTo>
                  <a:pt x="17" y="954"/>
                  <a:pt x="17" y="952"/>
                  <a:pt x="18" y="950"/>
                </a:cubicBezTo>
                <a:cubicBezTo>
                  <a:pt x="18" y="949"/>
                  <a:pt x="18" y="947"/>
                  <a:pt x="17" y="946"/>
                </a:cubicBezTo>
                <a:cubicBezTo>
                  <a:pt x="19" y="943"/>
                  <a:pt x="17" y="939"/>
                  <a:pt x="18" y="936"/>
                </a:cubicBezTo>
                <a:cubicBezTo>
                  <a:pt x="18" y="933"/>
                  <a:pt x="17" y="931"/>
                  <a:pt x="18" y="929"/>
                </a:cubicBezTo>
                <a:cubicBezTo>
                  <a:pt x="18" y="924"/>
                  <a:pt x="18" y="919"/>
                  <a:pt x="18" y="914"/>
                </a:cubicBezTo>
                <a:cubicBezTo>
                  <a:pt x="18" y="914"/>
                  <a:pt x="18" y="913"/>
                  <a:pt x="18" y="913"/>
                </a:cubicBezTo>
                <a:cubicBezTo>
                  <a:pt x="18" y="909"/>
                  <a:pt x="17" y="906"/>
                  <a:pt x="19" y="902"/>
                </a:cubicBezTo>
                <a:cubicBezTo>
                  <a:pt x="17" y="900"/>
                  <a:pt x="19" y="899"/>
                  <a:pt x="18" y="897"/>
                </a:cubicBezTo>
                <a:cubicBezTo>
                  <a:pt x="18" y="897"/>
                  <a:pt x="18" y="896"/>
                  <a:pt x="18" y="896"/>
                </a:cubicBezTo>
                <a:cubicBezTo>
                  <a:pt x="17" y="895"/>
                  <a:pt x="18" y="893"/>
                  <a:pt x="18" y="892"/>
                </a:cubicBezTo>
                <a:cubicBezTo>
                  <a:pt x="18" y="890"/>
                  <a:pt x="18" y="889"/>
                  <a:pt x="18" y="888"/>
                </a:cubicBezTo>
                <a:cubicBezTo>
                  <a:pt x="19" y="884"/>
                  <a:pt x="18" y="881"/>
                  <a:pt x="18" y="878"/>
                </a:cubicBezTo>
                <a:cubicBezTo>
                  <a:pt x="18" y="876"/>
                  <a:pt x="18" y="875"/>
                  <a:pt x="18" y="873"/>
                </a:cubicBezTo>
                <a:cubicBezTo>
                  <a:pt x="18" y="871"/>
                  <a:pt x="17" y="868"/>
                  <a:pt x="18" y="865"/>
                </a:cubicBezTo>
                <a:cubicBezTo>
                  <a:pt x="18" y="863"/>
                  <a:pt x="18" y="862"/>
                  <a:pt x="18" y="860"/>
                </a:cubicBezTo>
                <a:cubicBezTo>
                  <a:pt x="18" y="859"/>
                  <a:pt x="17" y="858"/>
                  <a:pt x="17" y="857"/>
                </a:cubicBezTo>
                <a:cubicBezTo>
                  <a:pt x="17" y="856"/>
                  <a:pt x="18" y="855"/>
                  <a:pt x="18" y="854"/>
                </a:cubicBezTo>
                <a:cubicBezTo>
                  <a:pt x="18" y="853"/>
                  <a:pt x="18" y="853"/>
                  <a:pt x="17" y="852"/>
                </a:cubicBezTo>
                <a:cubicBezTo>
                  <a:pt x="17" y="851"/>
                  <a:pt x="18" y="850"/>
                  <a:pt x="18" y="849"/>
                </a:cubicBezTo>
                <a:cubicBezTo>
                  <a:pt x="18" y="841"/>
                  <a:pt x="17" y="832"/>
                  <a:pt x="17" y="824"/>
                </a:cubicBezTo>
                <a:cubicBezTo>
                  <a:pt x="17" y="821"/>
                  <a:pt x="17" y="817"/>
                  <a:pt x="17" y="814"/>
                </a:cubicBezTo>
                <a:cubicBezTo>
                  <a:pt x="17" y="811"/>
                  <a:pt x="16" y="808"/>
                  <a:pt x="17" y="805"/>
                </a:cubicBezTo>
                <a:cubicBezTo>
                  <a:pt x="16" y="800"/>
                  <a:pt x="16" y="796"/>
                  <a:pt x="16" y="791"/>
                </a:cubicBezTo>
                <a:cubicBezTo>
                  <a:pt x="16" y="790"/>
                  <a:pt x="16" y="788"/>
                  <a:pt x="16" y="787"/>
                </a:cubicBezTo>
                <a:cubicBezTo>
                  <a:pt x="15" y="786"/>
                  <a:pt x="15" y="784"/>
                  <a:pt x="15" y="782"/>
                </a:cubicBezTo>
                <a:cubicBezTo>
                  <a:pt x="15" y="781"/>
                  <a:pt x="15" y="780"/>
                  <a:pt x="15" y="779"/>
                </a:cubicBezTo>
                <a:cubicBezTo>
                  <a:pt x="15" y="776"/>
                  <a:pt x="14" y="772"/>
                  <a:pt x="15" y="768"/>
                </a:cubicBezTo>
                <a:cubicBezTo>
                  <a:pt x="14" y="768"/>
                  <a:pt x="14" y="767"/>
                  <a:pt x="14" y="767"/>
                </a:cubicBezTo>
                <a:cubicBezTo>
                  <a:pt x="14" y="752"/>
                  <a:pt x="12" y="737"/>
                  <a:pt x="11" y="721"/>
                </a:cubicBezTo>
                <a:cubicBezTo>
                  <a:pt x="11" y="719"/>
                  <a:pt x="11" y="716"/>
                  <a:pt x="10" y="714"/>
                </a:cubicBezTo>
                <a:cubicBezTo>
                  <a:pt x="10" y="705"/>
                  <a:pt x="10" y="696"/>
                  <a:pt x="10" y="688"/>
                </a:cubicBezTo>
                <a:cubicBezTo>
                  <a:pt x="10" y="685"/>
                  <a:pt x="9" y="681"/>
                  <a:pt x="9" y="678"/>
                </a:cubicBezTo>
                <a:cubicBezTo>
                  <a:pt x="10" y="664"/>
                  <a:pt x="9" y="649"/>
                  <a:pt x="8" y="634"/>
                </a:cubicBezTo>
                <a:cubicBezTo>
                  <a:pt x="8" y="632"/>
                  <a:pt x="8" y="631"/>
                  <a:pt x="8" y="629"/>
                </a:cubicBezTo>
                <a:cubicBezTo>
                  <a:pt x="7" y="618"/>
                  <a:pt x="7" y="605"/>
                  <a:pt x="6" y="594"/>
                </a:cubicBezTo>
                <a:cubicBezTo>
                  <a:pt x="6" y="593"/>
                  <a:pt x="6" y="593"/>
                  <a:pt x="7" y="593"/>
                </a:cubicBezTo>
                <a:cubicBezTo>
                  <a:pt x="7" y="589"/>
                  <a:pt x="6" y="584"/>
                  <a:pt x="8" y="580"/>
                </a:cubicBezTo>
                <a:cubicBezTo>
                  <a:pt x="7" y="566"/>
                  <a:pt x="7" y="552"/>
                  <a:pt x="6" y="539"/>
                </a:cubicBezTo>
                <a:cubicBezTo>
                  <a:pt x="9" y="535"/>
                  <a:pt x="6" y="532"/>
                  <a:pt x="8" y="529"/>
                </a:cubicBezTo>
                <a:cubicBezTo>
                  <a:pt x="7" y="525"/>
                  <a:pt x="9" y="522"/>
                  <a:pt x="7" y="518"/>
                </a:cubicBezTo>
                <a:cubicBezTo>
                  <a:pt x="7" y="517"/>
                  <a:pt x="7" y="516"/>
                  <a:pt x="7" y="515"/>
                </a:cubicBezTo>
                <a:cubicBezTo>
                  <a:pt x="7" y="514"/>
                  <a:pt x="7" y="514"/>
                  <a:pt x="7" y="513"/>
                </a:cubicBezTo>
                <a:cubicBezTo>
                  <a:pt x="7" y="511"/>
                  <a:pt x="7" y="508"/>
                  <a:pt x="7" y="506"/>
                </a:cubicBezTo>
                <a:cubicBezTo>
                  <a:pt x="7" y="504"/>
                  <a:pt x="6" y="501"/>
                  <a:pt x="7" y="499"/>
                </a:cubicBezTo>
                <a:cubicBezTo>
                  <a:pt x="6" y="496"/>
                  <a:pt x="7" y="493"/>
                  <a:pt x="7" y="490"/>
                </a:cubicBezTo>
                <a:cubicBezTo>
                  <a:pt x="7" y="489"/>
                  <a:pt x="6" y="489"/>
                  <a:pt x="6" y="488"/>
                </a:cubicBezTo>
                <a:cubicBezTo>
                  <a:pt x="6" y="486"/>
                  <a:pt x="6" y="482"/>
                  <a:pt x="6" y="479"/>
                </a:cubicBezTo>
                <a:cubicBezTo>
                  <a:pt x="6" y="477"/>
                  <a:pt x="6" y="476"/>
                  <a:pt x="7" y="474"/>
                </a:cubicBezTo>
                <a:cubicBezTo>
                  <a:pt x="5" y="473"/>
                  <a:pt x="6" y="472"/>
                  <a:pt x="5" y="472"/>
                </a:cubicBezTo>
                <a:cubicBezTo>
                  <a:pt x="6" y="471"/>
                  <a:pt x="5" y="470"/>
                  <a:pt x="5" y="469"/>
                </a:cubicBezTo>
                <a:cubicBezTo>
                  <a:pt x="5" y="468"/>
                  <a:pt x="6" y="467"/>
                  <a:pt x="6" y="466"/>
                </a:cubicBezTo>
                <a:cubicBezTo>
                  <a:pt x="6" y="465"/>
                  <a:pt x="5" y="465"/>
                  <a:pt x="5" y="464"/>
                </a:cubicBezTo>
                <a:cubicBezTo>
                  <a:pt x="5" y="463"/>
                  <a:pt x="6" y="462"/>
                  <a:pt x="6" y="461"/>
                </a:cubicBezTo>
                <a:cubicBezTo>
                  <a:pt x="6" y="459"/>
                  <a:pt x="5" y="457"/>
                  <a:pt x="5" y="454"/>
                </a:cubicBezTo>
                <a:cubicBezTo>
                  <a:pt x="5" y="454"/>
                  <a:pt x="5" y="453"/>
                  <a:pt x="5" y="453"/>
                </a:cubicBezTo>
                <a:cubicBezTo>
                  <a:pt x="5" y="450"/>
                  <a:pt x="4" y="446"/>
                  <a:pt x="5" y="444"/>
                </a:cubicBezTo>
                <a:cubicBezTo>
                  <a:pt x="5" y="438"/>
                  <a:pt x="4" y="433"/>
                  <a:pt x="4" y="427"/>
                </a:cubicBezTo>
                <a:cubicBezTo>
                  <a:pt x="4" y="425"/>
                  <a:pt x="5" y="423"/>
                  <a:pt x="4" y="421"/>
                </a:cubicBezTo>
                <a:cubicBezTo>
                  <a:pt x="4" y="418"/>
                  <a:pt x="4" y="416"/>
                  <a:pt x="4" y="413"/>
                </a:cubicBezTo>
                <a:cubicBezTo>
                  <a:pt x="4" y="412"/>
                  <a:pt x="3" y="411"/>
                  <a:pt x="3" y="410"/>
                </a:cubicBezTo>
                <a:cubicBezTo>
                  <a:pt x="3" y="408"/>
                  <a:pt x="4" y="405"/>
                  <a:pt x="3" y="402"/>
                </a:cubicBezTo>
                <a:cubicBezTo>
                  <a:pt x="3" y="401"/>
                  <a:pt x="3" y="401"/>
                  <a:pt x="3" y="400"/>
                </a:cubicBezTo>
                <a:cubicBezTo>
                  <a:pt x="3" y="398"/>
                  <a:pt x="3" y="396"/>
                  <a:pt x="3" y="394"/>
                </a:cubicBezTo>
                <a:cubicBezTo>
                  <a:pt x="2" y="390"/>
                  <a:pt x="3" y="387"/>
                  <a:pt x="2" y="384"/>
                </a:cubicBezTo>
                <a:cubicBezTo>
                  <a:pt x="2" y="384"/>
                  <a:pt x="2" y="383"/>
                  <a:pt x="3" y="383"/>
                </a:cubicBezTo>
                <a:cubicBezTo>
                  <a:pt x="2" y="380"/>
                  <a:pt x="3" y="378"/>
                  <a:pt x="2" y="375"/>
                </a:cubicBezTo>
                <a:cubicBezTo>
                  <a:pt x="3" y="372"/>
                  <a:pt x="1" y="368"/>
                  <a:pt x="2" y="364"/>
                </a:cubicBezTo>
                <a:cubicBezTo>
                  <a:pt x="2" y="364"/>
                  <a:pt x="2" y="363"/>
                  <a:pt x="1" y="362"/>
                </a:cubicBezTo>
                <a:cubicBezTo>
                  <a:pt x="2" y="355"/>
                  <a:pt x="1" y="348"/>
                  <a:pt x="2" y="341"/>
                </a:cubicBezTo>
                <a:cubicBezTo>
                  <a:pt x="1" y="340"/>
                  <a:pt x="2" y="340"/>
                  <a:pt x="1" y="339"/>
                </a:cubicBezTo>
                <a:cubicBezTo>
                  <a:pt x="1" y="334"/>
                  <a:pt x="2" y="329"/>
                  <a:pt x="1" y="323"/>
                </a:cubicBezTo>
                <a:cubicBezTo>
                  <a:pt x="2" y="319"/>
                  <a:pt x="0" y="315"/>
                  <a:pt x="1" y="311"/>
                </a:cubicBezTo>
                <a:cubicBezTo>
                  <a:pt x="0" y="303"/>
                  <a:pt x="2" y="295"/>
                  <a:pt x="0" y="287"/>
                </a:cubicBezTo>
                <a:cubicBezTo>
                  <a:pt x="1" y="286"/>
                  <a:pt x="1" y="284"/>
                  <a:pt x="1" y="282"/>
                </a:cubicBezTo>
                <a:cubicBezTo>
                  <a:pt x="1" y="278"/>
                  <a:pt x="1" y="272"/>
                  <a:pt x="1" y="267"/>
                </a:cubicBezTo>
                <a:cubicBezTo>
                  <a:pt x="1" y="265"/>
                  <a:pt x="1" y="263"/>
                  <a:pt x="1" y="261"/>
                </a:cubicBezTo>
                <a:cubicBezTo>
                  <a:pt x="1" y="260"/>
                  <a:pt x="1" y="259"/>
                  <a:pt x="1" y="258"/>
                </a:cubicBezTo>
                <a:cubicBezTo>
                  <a:pt x="3" y="256"/>
                  <a:pt x="4" y="255"/>
                  <a:pt x="5" y="253"/>
                </a:cubicBezTo>
                <a:cubicBezTo>
                  <a:pt x="5" y="251"/>
                  <a:pt x="4" y="249"/>
                  <a:pt x="4" y="246"/>
                </a:cubicBezTo>
                <a:cubicBezTo>
                  <a:pt x="4" y="243"/>
                  <a:pt x="6" y="240"/>
                  <a:pt x="5" y="237"/>
                </a:cubicBezTo>
                <a:cubicBezTo>
                  <a:pt x="6" y="235"/>
                  <a:pt x="4" y="232"/>
                  <a:pt x="6" y="230"/>
                </a:cubicBezTo>
                <a:cubicBezTo>
                  <a:pt x="5" y="221"/>
                  <a:pt x="6" y="213"/>
                  <a:pt x="6" y="204"/>
                </a:cubicBezTo>
                <a:cubicBezTo>
                  <a:pt x="6" y="201"/>
                  <a:pt x="6" y="198"/>
                  <a:pt x="6" y="195"/>
                </a:cubicBezTo>
                <a:cubicBezTo>
                  <a:pt x="6" y="194"/>
                  <a:pt x="6" y="193"/>
                  <a:pt x="6" y="192"/>
                </a:cubicBezTo>
                <a:cubicBezTo>
                  <a:pt x="6" y="191"/>
                  <a:pt x="7" y="189"/>
                  <a:pt x="7" y="188"/>
                </a:cubicBezTo>
                <a:cubicBezTo>
                  <a:pt x="7" y="185"/>
                  <a:pt x="7" y="182"/>
                  <a:pt x="6" y="180"/>
                </a:cubicBezTo>
                <a:cubicBezTo>
                  <a:pt x="7" y="179"/>
                  <a:pt x="6" y="179"/>
                  <a:pt x="7" y="178"/>
                </a:cubicBezTo>
                <a:cubicBezTo>
                  <a:pt x="6" y="173"/>
                  <a:pt x="8" y="167"/>
                  <a:pt x="8" y="162"/>
                </a:cubicBezTo>
                <a:cubicBezTo>
                  <a:pt x="10" y="158"/>
                  <a:pt x="8" y="154"/>
                  <a:pt x="9" y="151"/>
                </a:cubicBezTo>
                <a:close/>
                <a:moveTo>
                  <a:pt x="45" y="1171"/>
                </a:moveTo>
                <a:cubicBezTo>
                  <a:pt x="45" y="1171"/>
                  <a:pt x="45" y="1171"/>
                  <a:pt x="45" y="1171"/>
                </a:cubicBezTo>
                <a:cubicBezTo>
                  <a:pt x="45" y="1171"/>
                  <a:pt x="44" y="1171"/>
                  <a:pt x="44" y="1171"/>
                </a:cubicBezTo>
                <a:cubicBezTo>
                  <a:pt x="44" y="1171"/>
                  <a:pt x="45" y="1171"/>
                  <a:pt x="44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1"/>
                  <a:pt x="45" y="1171"/>
                  <a:pt x="45" y="1171"/>
                </a:cubicBezTo>
                <a:close/>
                <a:moveTo>
                  <a:pt x="62" y="1152"/>
                </a:moveTo>
                <a:cubicBezTo>
                  <a:pt x="62" y="1152"/>
                  <a:pt x="62" y="1153"/>
                  <a:pt x="62" y="1153"/>
                </a:cubicBezTo>
                <a:cubicBezTo>
                  <a:pt x="62" y="1152"/>
                  <a:pt x="62" y="1152"/>
                  <a:pt x="62" y="1152"/>
                </a:cubicBezTo>
                <a:close/>
                <a:moveTo>
                  <a:pt x="72" y="1157"/>
                </a:moveTo>
                <a:cubicBezTo>
                  <a:pt x="73" y="1157"/>
                  <a:pt x="72" y="1158"/>
                  <a:pt x="73" y="1158"/>
                </a:cubicBezTo>
                <a:cubicBezTo>
                  <a:pt x="74" y="1157"/>
                  <a:pt x="73" y="1157"/>
                  <a:pt x="72" y="1157"/>
                </a:cubicBezTo>
                <a:close/>
                <a:moveTo>
                  <a:pt x="73" y="1144"/>
                </a:moveTo>
                <a:cubicBezTo>
                  <a:pt x="71" y="1147"/>
                  <a:pt x="73" y="1150"/>
                  <a:pt x="73" y="1153"/>
                </a:cubicBezTo>
                <a:cubicBezTo>
                  <a:pt x="74" y="1152"/>
                  <a:pt x="73" y="1150"/>
                  <a:pt x="73" y="1149"/>
                </a:cubicBezTo>
                <a:cubicBezTo>
                  <a:pt x="73" y="1149"/>
                  <a:pt x="73" y="1149"/>
                  <a:pt x="74" y="1148"/>
                </a:cubicBezTo>
                <a:cubicBezTo>
                  <a:pt x="73" y="1147"/>
                  <a:pt x="74" y="1144"/>
                  <a:pt x="73" y="1144"/>
                </a:cubicBezTo>
                <a:close/>
                <a:moveTo>
                  <a:pt x="114" y="1130"/>
                </a:moveTo>
                <a:cubicBezTo>
                  <a:pt x="114" y="1130"/>
                  <a:pt x="114" y="1131"/>
                  <a:pt x="114" y="1131"/>
                </a:cubicBezTo>
                <a:cubicBezTo>
                  <a:pt x="114" y="1132"/>
                  <a:pt x="114" y="1133"/>
                  <a:pt x="114" y="1133"/>
                </a:cubicBezTo>
                <a:cubicBezTo>
                  <a:pt x="114" y="1134"/>
                  <a:pt x="114" y="1135"/>
                  <a:pt x="113" y="1136"/>
                </a:cubicBezTo>
                <a:cubicBezTo>
                  <a:pt x="114" y="1136"/>
                  <a:pt x="113" y="1137"/>
                  <a:pt x="114" y="1137"/>
                </a:cubicBezTo>
                <a:cubicBezTo>
                  <a:pt x="114" y="1135"/>
                  <a:pt x="115" y="1133"/>
                  <a:pt x="114" y="1130"/>
                </a:cubicBezTo>
                <a:close/>
                <a:moveTo>
                  <a:pt x="121" y="1002"/>
                </a:move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0" y="1002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lose/>
                <a:moveTo>
                  <a:pt x="121" y="975"/>
                </a:moveTo>
                <a:cubicBezTo>
                  <a:pt x="121" y="976"/>
                  <a:pt x="121" y="977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7"/>
                  <a:pt x="121" y="977"/>
                </a:cubicBezTo>
                <a:cubicBezTo>
                  <a:pt x="121" y="977"/>
                  <a:pt x="121" y="977"/>
                  <a:pt x="122" y="976"/>
                </a:cubicBezTo>
                <a:cubicBezTo>
                  <a:pt x="121" y="976"/>
                  <a:pt x="122" y="974"/>
                  <a:pt x="121" y="975"/>
                </a:cubicBezTo>
                <a:close/>
                <a:moveTo>
                  <a:pt x="129" y="883"/>
                </a:moveTo>
                <a:cubicBezTo>
                  <a:pt x="129" y="883"/>
                  <a:pt x="129" y="883"/>
                  <a:pt x="129" y="883"/>
                </a:cubicBezTo>
                <a:cubicBezTo>
                  <a:pt x="129" y="883"/>
                  <a:pt x="129" y="884"/>
                  <a:pt x="129" y="884"/>
                </a:cubicBezTo>
                <a:cubicBezTo>
                  <a:pt x="129" y="884"/>
                  <a:pt x="129" y="883"/>
                  <a:pt x="129" y="883"/>
                </a:cubicBezTo>
                <a:close/>
                <a:moveTo>
                  <a:pt x="129" y="874"/>
                </a:moveTo>
                <a:cubicBezTo>
                  <a:pt x="129" y="875"/>
                  <a:pt x="129" y="877"/>
                  <a:pt x="129" y="878"/>
                </a:cubicBezTo>
                <a:cubicBezTo>
                  <a:pt x="129" y="878"/>
                  <a:pt x="129" y="878"/>
                  <a:pt x="129" y="878"/>
                </a:cubicBezTo>
                <a:cubicBezTo>
                  <a:pt x="129" y="877"/>
                  <a:pt x="129" y="876"/>
                  <a:pt x="129" y="875"/>
                </a:cubicBezTo>
                <a:cubicBezTo>
                  <a:pt x="129" y="875"/>
                  <a:pt x="129" y="875"/>
                  <a:pt x="129" y="874"/>
                </a:cubicBezTo>
                <a:close/>
                <a:moveTo>
                  <a:pt x="129" y="861"/>
                </a:move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8" y="864"/>
                  <a:pt x="129" y="863"/>
                </a:cubicBezTo>
                <a:cubicBezTo>
                  <a:pt x="129" y="862"/>
                  <a:pt x="129" y="862"/>
                  <a:pt x="129" y="861"/>
                </a:cubicBezTo>
                <a:close/>
                <a:moveTo>
                  <a:pt x="129" y="858"/>
                </a:moveTo>
                <a:cubicBezTo>
                  <a:pt x="128" y="858"/>
                  <a:pt x="128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29" y="860"/>
                  <a:pt x="129" y="859"/>
                  <a:pt x="129" y="858"/>
                </a:cubicBezTo>
                <a:close/>
                <a:moveTo>
                  <a:pt x="129" y="848"/>
                </a:moveTo>
                <a:cubicBezTo>
                  <a:pt x="129" y="848"/>
                  <a:pt x="129" y="848"/>
                  <a:pt x="128" y="848"/>
                </a:cubicBezTo>
                <a:cubicBezTo>
                  <a:pt x="128" y="848"/>
                  <a:pt x="128" y="848"/>
                  <a:pt x="128" y="848"/>
                </a:cubicBezTo>
                <a:cubicBezTo>
                  <a:pt x="129" y="850"/>
                  <a:pt x="128" y="852"/>
                  <a:pt x="129" y="852"/>
                </a:cubicBezTo>
                <a:cubicBezTo>
                  <a:pt x="129" y="852"/>
                  <a:pt x="129" y="852"/>
                  <a:pt x="129" y="852"/>
                </a:cubicBezTo>
                <a:cubicBezTo>
                  <a:pt x="129" y="851"/>
                  <a:pt x="129" y="850"/>
                  <a:pt x="129" y="849"/>
                </a:cubicBezTo>
                <a:cubicBezTo>
                  <a:pt x="129" y="849"/>
                  <a:pt x="129" y="848"/>
                  <a:pt x="129" y="848"/>
                </a:cubicBezTo>
                <a:close/>
                <a:moveTo>
                  <a:pt x="128" y="846"/>
                </a:moveTo>
                <a:cubicBezTo>
                  <a:pt x="128" y="847"/>
                  <a:pt x="128" y="847"/>
                  <a:pt x="128" y="847"/>
                </a:cubicBezTo>
                <a:cubicBezTo>
                  <a:pt x="128" y="847"/>
                  <a:pt x="128" y="847"/>
                  <a:pt x="128" y="848"/>
                </a:cubicBezTo>
                <a:cubicBezTo>
                  <a:pt x="129" y="848"/>
                  <a:pt x="129" y="848"/>
                  <a:pt x="129" y="848"/>
                </a:cubicBezTo>
                <a:cubicBezTo>
                  <a:pt x="129" y="847"/>
                  <a:pt x="129" y="847"/>
                  <a:pt x="129" y="847"/>
                </a:cubicBezTo>
                <a:lnTo>
                  <a:pt x="128" y="846"/>
                </a:lnTo>
                <a:close/>
                <a:moveTo>
                  <a:pt x="129" y="844"/>
                </a:moveTo>
                <a:cubicBezTo>
                  <a:pt x="129" y="844"/>
                  <a:pt x="129" y="844"/>
                  <a:pt x="129" y="844"/>
                </a:cubicBezTo>
                <a:cubicBezTo>
                  <a:pt x="128" y="844"/>
                  <a:pt x="128" y="845"/>
                  <a:pt x="129" y="846"/>
                </a:cubicBezTo>
                <a:cubicBezTo>
                  <a:pt x="129" y="846"/>
                  <a:pt x="129" y="846"/>
                  <a:pt x="129" y="846"/>
                </a:cubicBezTo>
                <a:cubicBezTo>
                  <a:pt x="129" y="846"/>
                  <a:pt x="129" y="845"/>
                  <a:pt x="129" y="845"/>
                </a:cubicBezTo>
                <a:cubicBezTo>
                  <a:pt x="129" y="845"/>
                  <a:pt x="129" y="845"/>
                  <a:pt x="129" y="844"/>
                </a:cubicBezTo>
                <a:close/>
                <a:moveTo>
                  <a:pt x="116" y="1095"/>
                </a:moveTo>
                <a:cubicBezTo>
                  <a:pt x="116" y="1095"/>
                  <a:pt x="116" y="1095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ubicBezTo>
                  <a:pt x="116" y="1097"/>
                  <a:pt x="116" y="1100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0"/>
                  <a:pt x="117" y="1097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lose/>
                <a:moveTo>
                  <a:pt x="117" y="1076"/>
                </a:move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8"/>
                  <a:pt x="117" y="1077"/>
                  <a:pt x="117" y="1077"/>
                </a:cubicBezTo>
                <a:cubicBezTo>
                  <a:pt x="118" y="1077"/>
                  <a:pt x="117" y="1077"/>
                  <a:pt x="117" y="1077"/>
                </a:cubicBezTo>
                <a:cubicBezTo>
                  <a:pt x="117" y="1076"/>
                  <a:pt x="117" y="1076"/>
                  <a:pt x="117" y="1076"/>
                </a:cubicBezTo>
                <a:close/>
                <a:moveTo>
                  <a:pt x="118" y="1068"/>
                </a:moveTo>
                <a:cubicBezTo>
                  <a:pt x="118" y="1068"/>
                  <a:pt x="118" y="1068"/>
                  <a:pt x="118" y="1068"/>
                </a:cubicBezTo>
                <a:cubicBezTo>
                  <a:pt x="118" y="1068"/>
                  <a:pt x="117" y="1068"/>
                  <a:pt x="117" y="1068"/>
                </a:cubicBezTo>
                <a:cubicBezTo>
                  <a:pt x="117" y="1068"/>
                  <a:pt x="117" y="1068"/>
                  <a:pt x="117" y="1068"/>
                </a:cubicBezTo>
                <a:cubicBezTo>
                  <a:pt x="117" y="1070"/>
                  <a:pt x="117" y="1072"/>
                  <a:pt x="117" y="1074"/>
                </a:cubicBezTo>
                <a:cubicBezTo>
                  <a:pt x="117" y="1074"/>
                  <a:pt x="117" y="1074"/>
                  <a:pt x="117" y="1074"/>
                </a:cubicBezTo>
                <a:cubicBezTo>
                  <a:pt x="118" y="1074"/>
                  <a:pt x="118" y="1074"/>
                  <a:pt x="118" y="1074"/>
                </a:cubicBezTo>
                <a:cubicBezTo>
                  <a:pt x="117" y="1072"/>
                  <a:pt x="117" y="1070"/>
                  <a:pt x="118" y="1068"/>
                </a:cubicBezTo>
                <a:close/>
                <a:moveTo>
                  <a:pt x="118" y="1049"/>
                </a:move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7" y="1050"/>
                </a:cubicBezTo>
                <a:cubicBezTo>
                  <a:pt x="117" y="1050"/>
                  <a:pt x="117" y="1050"/>
                  <a:pt x="118" y="1050"/>
                </a:cubicBezTo>
                <a:cubicBezTo>
                  <a:pt x="118" y="1050"/>
                  <a:pt x="118" y="1050"/>
                  <a:pt x="118" y="1050"/>
                </a:cubicBezTo>
                <a:cubicBezTo>
                  <a:pt x="118" y="1050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lose/>
                <a:moveTo>
                  <a:pt x="162" y="958"/>
                </a:moveTo>
                <a:cubicBezTo>
                  <a:pt x="162" y="959"/>
                  <a:pt x="162" y="959"/>
                  <a:pt x="162" y="959"/>
                </a:cubicBezTo>
                <a:cubicBezTo>
                  <a:pt x="162" y="959"/>
                  <a:pt x="162" y="958"/>
                  <a:pt x="162" y="958"/>
                </a:cubicBezTo>
                <a:cubicBezTo>
                  <a:pt x="162" y="958"/>
                  <a:pt x="162" y="957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7"/>
                  <a:pt x="161" y="958"/>
                  <a:pt x="162" y="958"/>
                </a:cubicBezTo>
                <a:close/>
                <a:moveTo>
                  <a:pt x="162" y="927"/>
                </a:moveTo>
                <a:cubicBezTo>
                  <a:pt x="162" y="927"/>
                  <a:pt x="162" y="927"/>
                  <a:pt x="162" y="927"/>
                </a:cubicBezTo>
                <a:cubicBezTo>
                  <a:pt x="162" y="927"/>
                  <a:pt x="162" y="927"/>
                  <a:pt x="162" y="927"/>
                </a:cubicBezTo>
                <a:cubicBezTo>
                  <a:pt x="162" y="926"/>
                  <a:pt x="162" y="925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5"/>
                  <a:pt x="162" y="926"/>
                  <a:pt x="162" y="927"/>
                </a:cubicBezTo>
                <a:close/>
                <a:moveTo>
                  <a:pt x="187" y="893"/>
                </a:moveTo>
                <a:cubicBezTo>
                  <a:pt x="186" y="894"/>
                  <a:pt x="187" y="894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4"/>
                  <a:pt x="187" y="894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lose/>
                <a:moveTo>
                  <a:pt x="186" y="866"/>
                </a:moveTo>
                <a:cubicBezTo>
                  <a:pt x="186" y="867"/>
                  <a:pt x="186" y="867"/>
                  <a:pt x="186" y="868"/>
                </a:cubicBezTo>
                <a:cubicBezTo>
                  <a:pt x="186" y="868"/>
                  <a:pt x="186" y="868"/>
                  <a:pt x="186" y="868"/>
                </a:cubicBezTo>
                <a:cubicBezTo>
                  <a:pt x="186" y="868"/>
                  <a:pt x="186" y="869"/>
                  <a:pt x="186" y="869"/>
                </a:cubicBezTo>
                <a:cubicBezTo>
                  <a:pt x="186" y="869"/>
                  <a:pt x="186" y="868"/>
                  <a:pt x="186" y="868"/>
                </a:cubicBezTo>
                <a:cubicBezTo>
                  <a:pt x="187" y="868"/>
                  <a:pt x="186" y="868"/>
                  <a:pt x="186" y="867"/>
                </a:cubicBezTo>
                <a:cubicBezTo>
                  <a:pt x="186" y="867"/>
                  <a:pt x="186" y="867"/>
                  <a:pt x="187" y="866"/>
                </a:cubicBezTo>
                <a:cubicBezTo>
                  <a:pt x="187" y="866"/>
                  <a:pt x="187" y="866"/>
                  <a:pt x="186" y="866"/>
                </a:cubicBezTo>
                <a:cubicBezTo>
                  <a:pt x="186" y="866"/>
                  <a:pt x="186" y="866"/>
                  <a:pt x="186" y="866"/>
                </a:cubicBezTo>
                <a:close/>
                <a:moveTo>
                  <a:pt x="160" y="816"/>
                </a:moveTo>
                <a:cubicBezTo>
                  <a:pt x="160" y="816"/>
                  <a:pt x="160" y="816"/>
                  <a:pt x="160" y="816"/>
                </a:cubicBezTo>
                <a:cubicBezTo>
                  <a:pt x="160" y="816"/>
                  <a:pt x="160" y="816"/>
                  <a:pt x="160" y="816"/>
                </a:cubicBezTo>
                <a:cubicBezTo>
                  <a:pt x="160" y="815"/>
                  <a:pt x="160" y="815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59" y="814"/>
                  <a:pt x="159" y="814"/>
                </a:cubicBezTo>
                <a:cubicBezTo>
                  <a:pt x="159" y="815"/>
                  <a:pt x="159" y="815"/>
                  <a:pt x="160" y="816"/>
                </a:cubicBezTo>
                <a:close/>
                <a:moveTo>
                  <a:pt x="192" y="770"/>
                </a:moveTo>
                <a:cubicBezTo>
                  <a:pt x="192" y="770"/>
                  <a:pt x="192" y="770"/>
                  <a:pt x="191" y="770"/>
                </a:cubicBezTo>
                <a:cubicBezTo>
                  <a:pt x="191" y="771"/>
                  <a:pt x="191" y="771"/>
                  <a:pt x="191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2"/>
                  <a:pt x="192" y="772"/>
                </a:cubicBezTo>
                <a:cubicBezTo>
                  <a:pt x="192" y="772"/>
                  <a:pt x="192" y="772"/>
                  <a:pt x="192" y="772"/>
                </a:cubicBezTo>
                <a:cubicBezTo>
                  <a:pt x="191" y="773"/>
                  <a:pt x="191" y="775"/>
                  <a:pt x="192" y="775"/>
                </a:cubicBezTo>
                <a:cubicBezTo>
                  <a:pt x="192" y="775"/>
                  <a:pt x="192" y="775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3" y="777"/>
                  <a:pt x="193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3" y="776"/>
                  <a:pt x="193" y="776"/>
                  <a:pt x="193" y="775"/>
                </a:cubicBezTo>
                <a:cubicBezTo>
                  <a:pt x="192" y="774"/>
                  <a:pt x="193" y="773"/>
                  <a:pt x="192" y="772"/>
                </a:cubicBezTo>
                <a:cubicBezTo>
                  <a:pt x="192" y="772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0"/>
                  <a:pt x="192" y="770"/>
                </a:cubicBezTo>
                <a:close/>
                <a:moveTo>
                  <a:pt x="188" y="688"/>
                </a:moveTo>
                <a:cubicBezTo>
                  <a:pt x="188" y="688"/>
                  <a:pt x="188" y="688"/>
                  <a:pt x="188" y="688"/>
                </a:cubicBezTo>
                <a:cubicBezTo>
                  <a:pt x="188" y="690"/>
                  <a:pt x="188" y="691"/>
                  <a:pt x="188" y="693"/>
                </a:cubicBezTo>
                <a:cubicBezTo>
                  <a:pt x="188" y="694"/>
                  <a:pt x="188" y="696"/>
                  <a:pt x="189" y="698"/>
                </a:cubicBezTo>
                <a:cubicBezTo>
                  <a:pt x="189" y="701"/>
                  <a:pt x="188" y="704"/>
                  <a:pt x="190" y="707"/>
                </a:cubicBezTo>
                <a:cubicBezTo>
                  <a:pt x="189" y="708"/>
                  <a:pt x="189" y="710"/>
                  <a:pt x="190" y="712"/>
                </a:cubicBezTo>
                <a:cubicBezTo>
                  <a:pt x="189" y="712"/>
                  <a:pt x="190" y="713"/>
                  <a:pt x="189" y="714"/>
                </a:cubicBezTo>
                <a:cubicBezTo>
                  <a:pt x="190" y="717"/>
                  <a:pt x="190" y="720"/>
                  <a:pt x="190" y="724"/>
                </a:cubicBezTo>
                <a:cubicBezTo>
                  <a:pt x="190" y="724"/>
                  <a:pt x="190" y="725"/>
                  <a:pt x="190" y="725"/>
                </a:cubicBezTo>
                <a:cubicBezTo>
                  <a:pt x="190" y="725"/>
                  <a:pt x="190" y="725"/>
                  <a:pt x="191" y="726"/>
                </a:cubicBezTo>
                <a:cubicBezTo>
                  <a:pt x="191" y="728"/>
                  <a:pt x="190" y="730"/>
                  <a:pt x="191" y="732"/>
                </a:cubicBezTo>
                <a:cubicBezTo>
                  <a:pt x="190" y="735"/>
                  <a:pt x="192" y="739"/>
                  <a:pt x="191" y="742"/>
                </a:cubicBezTo>
                <a:cubicBezTo>
                  <a:pt x="192" y="743"/>
                  <a:pt x="191" y="743"/>
                  <a:pt x="192" y="743"/>
                </a:cubicBezTo>
                <a:cubicBezTo>
                  <a:pt x="191" y="746"/>
                  <a:pt x="192" y="748"/>
                  <a:pt x="191" y="751"/>
                </a:cubicBezTo>
                <a:cubicBezTo>
                  <a:pt x="192" y="753"/>
                  <a:pt x="191" y="756"/>
                  <a:pt x="192" y="758"/>
                </a:cubicBezTo>
                <a:cubicBezTo>
                  <a:pt x="191" y="760"/>
                  <a:pt x="192" y="762"/>
                  <a:pt x="192" y="763"/>
                </a:cubicBezTo>
                <a:cubicBezTo>
                  <a:pt x="192" y="763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5"/>
                </a:cubicBezTo>
                <a:cubicBezTo>
                  <a:pt x="192" y="765"/>
                  <a:pt x="192" y="765"/>
                  <a:pt x="193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1" y="766"/>
                </a:cubicBezTo>
                <a:cubicBezTo>
                  <a:pt x="192" y="766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8"/>
                </a:cubicBezTo>
                <a:cubicBezTo>
                  <a:pt x="192" y="768"/>
                  <a:pt x="192" y="768"/>
                  <a:pt x="192" y="768"/>
                </a:cubicBezTo>
                <a:cubicBezTo>
                  <a:pt x="192" y="768"/>
                  <a:pt x="192" y="769"/>
                  <a:pt x="192" y="769"/>
                </a:cubicBezTo>
                <a:cubicBezTo>
                  <a:pt x="192" y="769"/>
                  <a:pt x="192" y="769"/>
                  <a:pt x="192" y="769"/>
                </a:cubicBezTo>
                <a:cubicBezTo>
                  <a:pt x="192" y="770"/>
                  <a:pt x="192" y="770"/>
                  <a:pt x="192" y="770"/>
                </a:cubicBezTo>
                <a:cubicBezTo>
                  <a:pt x="191" y="769"/>
                  <a:pt x="191" y="769"/>
                  <a:pt x="191" y="768"/>
                </a:cubicBezTo>
                <a:cubicBezTo>
                  <a:pt x="191" y="768"/>
                  <a:pt x="191" y="768"/>
                  <a:pt x="191" y="767"/>
                </a:cubicBezTo>
                <a:cubicBezTo>
                  <a:pt x="191" y="767"/>
                  <a:pt x="191" y="767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5"/>
                  <a:pt x="191" y="765"/>
                  <a:pt x="191" y="765"/>
                </a:cubicBezTo>
                <a:cubicBezTo>
                  <a:pt x="191" y="765"/>
                  <a:pt x="190" y="764"/>
                  <a:pt x="190" y="764"/>
                </a:cubicBezTo>
                <a:cubicBezTo>
                  <a:pt x="190" y="764"/>
                  <a:pt x="190" y="764"/>
                  <a:pt x="191" y="764"/>
                </a:cubicBezTo>
                <a:cubicBezTo>
                  <a:pt x="190" y="761"/>
                  <a:pt x="191" y="759"/>
                  <a:pt x="189" y="756"/>
                </a:cubicBezTo>
                <a:cubicBezTo>
                  <a:pt x="190" y="756"/>
                  <a:pt x="190" y="756"/>
                  <a:pt x="190" y="755"/>
                </a:cubicBezTo>
                <a:cubicBezTo>
                  <a:pt x="189" y="754"/>
                  <a:pt x="190" y="753"/>
                  <a:pt x="189" y="752"/>
                </a:cubicBezTo>
                <a:cubicBezTo>
                  <a:pt x="189" y="752"/>
                  <a:pt x="189" y="751"/>
                  <a:pt x="190" y="751"/>
                </a:cubicBezTo>
                <a:cubicBezTo>
                  <a:pt x="189" y="750"/>
                  <a:pt x="189" y="749"/>
                  <a:pt x="189" y="749"/>
                </a:cubicBezTo>
                <a:cubicBezTo>
                  <a:pt x="189" y="747"/>
                  <a:pt x="189" y="746"/>
                  <a:pt x="189" y="745"/>
                </a:cubicBezTo>
                <a:cubicBezTo>
                  <a:pt x="189" y="745"/>
                  <a:pt x="189" y="744"/>
                  <a:pt x="189" y="743"/>
                </a:cubicBezTo>
                <a:cubicBezTo>
                  <a:pt x="189" y="743"/>
                  <a:pt x="189" y="742"/>
                  <a:pt x="189" y="742"/>
                </a:cubicBezTo>
                <a:cubicBezTo>
                  <a:pt x="188" y="739"/>
                  <a:pt x="189" y="737"/>
                  <a:pt x="188" y="734"/>
                </a:cubicBezTo>
                <a:cubicBezTo>
                  <a:pt x="189" y="734"/>
                  <a:pt x="188" y="733"/>
                  <a:pt x="189" y="733"/>
                </a:cubicBezTo>
                <a:cubicBezTo>
                  <a:pt x="188" y="731"/>
                  <a:pt x="188" y="729"/>
                  <a:pt x="188" y="727"/>
                </a:cubicBezTo>
                <a:cubicBezTo>
                  <a:pt x="187" y="724"/>
                  <a:pt x="188" y="721"/>
                  <a:pt x="187" y="718"/>
                </a:cubicBezTo>
                <a:cubicBezTo>
                  <a:pt x="188" y="717"/>
                  <a:pt x="187" y="717"/>
                  <a:pt x="188" y="717"/>
                </a:cubicBezTo>
                <a:cubicBezTo>
                  <a:pt x="187" y="713"/>
                  <a:pt x="187" y="710"/>
                  <a:pt x="188" y="707"/>
                </a:cubicBezTo>
                <a:cubicBezTo>
                  <a:pt x="188" y="707"/>
                  <a:pt x="187" y="707"/>
                  <a:pt x="187" y="707"/>
                </a:cubicBezTo>
                <a:cubicBezTo>
                  <a:pt x="187" y="706"/>
                  <a:pt x="188" y="706"/>
                  <a:pt x="188" y="705"/>
                </a:cubicBezTo>
                <a:cubicBezTo>
                  <a:pt x="188" y="705"/>
                  <a:pt x="187" y="705"/>
                  <a:pt x="187" y="704"/>
                </a:cubicBezTo>
                <a:cubicBezTo>
                  <a:pt x="187" y="704"/>
                  <a:pt x="188" y="703"/>
                  <a:pt x="188" y="702"/>
                </a:cubicBezTo>
                <a:cubicBezTo>
                  <a:pt x="188" y="701"/>
                  <a:pt x="187" y="699"/>
                  <a:pt x="188" y="698"/>
                </a:cubicBezTo>
                <a:cubicBezTo>
                  <a:pt x="187" y="696"/>
                  <a:pt x="187" y="694"/>
                  <a:pt x="187" y="693"/>
                </a:cubicBezTo>
                <a:cubicBezTo>
                  <a:pt x="187" y="691"/>
                  <a:pt x="187" y="690"/>
                  <a:pt x="187" y="688"/>
                </a:cubicBezTo>
                <a:cubicBezTo>
                  <a:pt x="187" y="688"/>
                  <a:pt x="187" y="688"/>
                  <a:pt x="187" y="688"/>
                </a:cubicBezTo>
                <a:cubicBezTo>
                  <a:pt x="187" y="688"/>
                  <a:pt x="188" y="688"/>
                  <a:pt x="188" y="688"/>
                </a:cubicBezTo>
                <a:close/>
                <a:moveTo>
                  <a:pt x="192" y="764"/>
                </a:moveTo>
                <a:cubicBezTo>
                  <a:pt x="192" y="764"/>
                  <a:pt x="192" y="764"/>
                  <a:pt x="192" y="763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1" y="764"/>
                  <a:pt x="191" y="764"/>
                </a:cubicBezTo>
                <a:cubicBezTo>
                  <a:pt x="191" y="764"/>
                  <a:pt x="191" y="764"/>
                  <a:pt x="191" y="764"/>
                </a:cubicBezTo>
                <a:cubicBezTo>
                  <a:pt x="191" y="764"/>
                  <a:pt x="192" y="764"/>
                  <a:pt x="192" y="765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lose/>
                <a:moveTo>
                  <a:pt x="182" y="764"/>
                </a:moveTo>
                <a:cubicBezTo>
                  <a:pt x="182" y="764"/>
                  <a:pt x="182" y="764"/>
                  <a:pt x="182" y="764"/>
                </a:cubicBezTo>
                <a:cubicBezTo>
                  <a:pt x="182" y="764"/>
                  <a:pt x="182" y="764"/>
                  <a:pt x="182" y="763"/>
                </a:cubicBezTo>
                <a:cubicBezTo>
                  <a:pt x="182" y="763"/>
                  <a:pt x="182" y="763"/>
                  <a:pt x="182" y="763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3"/>
                </a:cubicBezTo>
                <a:cubicBezTo>
                  <a:pt x="182" y="763"/>
                  <a:pt x="182" y="763"/>
                  <a:pt x="182" y="764"/>
                </a:cubicBezTo>
                <a:close/>
                <a:moveTo>
                  <a:pt x="154" y="773"/>
                </a:moveTo>
                <a:cubicBezTo>
                  <a:pt x="154" y="773"/>
                  <a:pt x="154" y="774"/>
                  <a:pt x="154" y="775"/>
                </a:cubicBezTo>
                <a:cubicBezTo>
                  <a:pt x="154" y="776"/>
                  <a:pt x="154" y="776"/>
                  <a:pt x="154" y="777"/>
                </a:cubicBezTo>
                <a:cubicBezTo>
                  <a:pt x="154" y="777"/>
                  <a:pt x="155" y="777"/>
                  <a:pt x="155" y="777"/>
                </a:cubicBezTo>
                <a:cubicBezTo>
                  <a:pt x="155" y="777"/>
                  <a:pt x="155" y="777"/>
                  <a:pt x="155" y="777"/>
                </a:cubicBezTo>
                <a:cubicBezTo>
                  <a:pt x="155" y="776"/>
                  <a:pt x="155" y="776"/>
                  <a:pt x="155" y="775"/>
                </a:cubicBezTo>
                <a:cubicBezTo>
                  <a:pt x="155" y="774"/>
                  <a:pt x="155" y="773"/>
                  <a:pt x="155" y="773"/>
                </a:cubicBezTo>
                <a:cubicBezTo>
                  <a:pt x="155" y="772"/>
                  <a:pt x="154" y="772"/>
                  <a:pt x="154" y="772"/>
                </a:cubicBezTo>
                <a:cubicBezTo>
                  <a:pt x="154" y="772"/>
                  <a:pt x="154" y="772"/>
                  <a:pt x="154" y="772"/>
                </a:cubicBezTo>
                <a:cubicBezTo>
                  <a:pt x="154" y="773"/>
                  <a:pt x="154" y="773"/>
                  <a:pt x="154" y="773"/>
                </a:cubicBezTo>
                <a:close/>
                <a:moveTo>
                  <a:pt x="182" y="741"/>
                </a:move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2"/>
                  <a:pt x="182" y="742"/>
                </a:cubicBezTo>
                <a:cubicBezTo>
                  <a:pt x="182" y="742"/>
                  <a:pt x="182" y="742"/>
                  <a:pt x="182" y="742"/>
                </a:cubicBezTo>
                <a:cubicBezTo>
                  <a:pt x="182" y="742"/>
                  <a:pt x="182" y="742"/>
                  <a:pt x="183" y="742"/>
                </a:cubicBezTo>
                <a:cubicBezTo>
                  <a:pt x="182" y="742"/>
                  <a:pt x="182" y="741"/>
                  <a:pt x="182" y="741"/>
                </a:cubicBezTo>
                <a:close/>
                <a:moveTo>
                  <a:pt x="181" y="735"/>
                </a:moveTo>
                <a:cubicBezTo>
                  <a:pt x="181" y="735"/>
                  <a:pt x="181" y="735"/>
                  <a:pt x="181" y="735"/>
                </a:cubicBezTo>
                <a:cubicBezTo>
                  <a:pt x="181" y="735"/>
                  <a:pt x="181" y="735"/>
                  <a:pt x="181" y="735"/>
                </a:cubicBezTo>
                <a:cubicBezTo>
                  <a:pt x="181" y="736"/>
                  <a:pt x="181" y="738"/>
                  <a:pt x="181" y="739"/>
                </a:cubicBezTo>
                <a:cubicBezTo>
                  <a:pt x="181" y="739"/>
                  <a:pt x="181" y="739"/>
                  <a:pt x="181" y="739"/>
                </a:cubicBezTo>
                <a:cubicBezTo>
                  <a:pt x="182" y="739"/>
                  <a:pt x="182" y="739"/>
                  <a:pt x="182" y="739"/>
                </a:cubicBezTo>
                <a:cubicBezTo>
                  <a:pt x="182" y="738"/>
                  <a:pt x="182" y="736"/>
                  <a:pt x="182" y="735"/>
                </a:cubicBezTo>
                <a:cubicBezTo>
                  <a:pt x="182" y="735"/>
                  <a:pt x="182" y="735"/>
                  <a:pt x="181" y="735"/>
                </a:cubicBezTo>
                <a:close/>
                <a:moveTo>
                  <a:pt x="138" y="773"/>
                </a:moveTo>
                <a:cubicBezTo>
                  <a:pt x="138" y="773"/>
                  <a:pt x="138" y="773"/>
                  <a:pt x="138" y="773"/>
                </a:cubicBezTo>
                <a:cubicBezTo>
                  <a:pt x="139" y="771"/>
                  <a:pt x="138" y="770"/>
                  <a:pt x="138" y="768"/>
                </a:cubicBezTo>
                <a:cubicBezTo>
                  <a:pt x="138" y="767"/>
                  <a:pt x="138" y="767"/>
                  <a:pt x="138" y="766"/>
                </a:cubicBezTo>
                <a:cubicBezTo>
                  <a:pt x="138" y="766"/>
                  <a:pt x="138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7"/>
                  <a:pt x="137" y="767"/>
                  <a:pt x="138" y="768"/>
                </a:cubicBezTo>
                <a:cubicBezTo>
                  <a:pt x="138" y="770"/>
                  <a:pt x="138" y="771"/>
                  <a:pt x="138" y="773"/>
                </a:cubicBezTo>
                <a:cubicBezTo>
                  <a:pt x="138" y="773"/>
                  <a:pt x="138" y="773"/>
                  <a:pt x="138" y="773"/>
                </a:cubicBezTo>
                <a:close/>
                <a:moveTo>
                  <a:pt x="181" y="727"/>
                </a:moveTo>
                <a:cubicBezTo>
                  <a:pt x="181" y="727"/>
                  <a:pt x="181" y="728"/>
                  <a:pt x="181" y="729"/>
                </a:cubicBezTo>
                <a:cubicBezTo>
                  <a:pt x="181" y="729"/>
                  <a:pt x="181" y="729"/>
                  <a:pt x="181" y="729"/>
                </a:cubicBezTo>
                <a:cubicBezTo>
                  <a:pt x="181" y="729"/>
                  <a:pt x="181" y="729"/>
                  <a:pt x="182" y="729"/>
                </a:cubicBezTo>
                <a:cubicBezTo>
                  <a:pt x="182" y="728"/>
                  <a:pt x="182" y="727"/>
                  <a:pt x="182" y="727"/>
                </a:cubicBezTo>
                <a:cubicBezTo>
                  <a:pt x="182" y="725"/>
                  <a:pt x="182" y="723"/>
                  <a:pt x="181" y="721"/>
                </a:cubicBezTo>
                <a:cubicBezTo>
                  <a:pt x="181" y="721"/>
                  <a:pt x="181" y="721"/>
                  <a:pt x="181" y="721"/>
                </a:cubicBezTo>
                <a:cubicBezTo>
                  <a:pt x="181" y="720"/>
                  <a:pt x="182" y="720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7"/>
                  <a:pt x="181" y="716"/>
                  <a:pt x="181" y="714"/>
                </a:cubicBezTo>
                <a:cubicBezTo>
                  <a:pt x="181" y="714"/>
                  <a:pt x="181" y="714"/>
                  <a:pt x="181" y="714"/>
                </a:cubicBezTo>
                <a:cubicBezTo>
                  <a:pt x="181" y="713"/>
                  <a:pt x="181" y="712"/>
                  <a:pt x="181" y="712"/>
                </a:cubicBezTo>
                <a:cubicBezTo>
                  <a:pt x="180" y="713"/>
                  <a:pt x="180" y="713"/>
                  <a:pt x="180" y="714"/>
                </a:cubicBezTo>
                <a:cubicBezTo>
                  <a:pt x="180" y="714"/>
                  <a:pt x="180" y="714"/>
                  <a:pt x="180" y="714"/>
                </a:cubicBezTo>
                <a:cubicBezTo>
                  <a:pt x="180" y="716"/>
                  <a:pt x="180" y="717"/>
                  <a:pt x="181" y="719"/>
                </a:cubicBezTo>
                <a:cubicBezTo>
                  <a:pt x="180" y="719"/>
                  <a:pt x="180" y="719"/>
                  <a:pt x="180" y="719"/>
                </a:cubicBezTo>
                <a:cubicBezTo>
                  <a:pt x="181" y="719"/>
                  <a:pt x="179" y="721"/>
                  <a:pt x="180" y="720"/>
                </a:cubicBezTo>
                <a:cubicBezTo>
                  <a:pt x="180" y="720"/>
                  <a:pt x="180" y="720"/>
                  <a:pt x="180" y="720"/>
                </a:cubicBezTo>
                <a:cubicBezTo>
                  <a:pt x="181" y="720"/>
                  <a:pt x="181" y="720"/>
                  <a:pt x="181" y="720"/>
                </a:cubicBezTo>
                <a:cubicBezTo>
                  <a:pt x="181" y="720"/>
                  <a:pt x="180" y="720"/>
                  <a:pt x="181" y="720"/>
                </a:cubicBezTo>
                <a:cubicBezTo>
                  <a:pt x="181" y="722"/>
                  <a:pt x="181" y="725"/>
                  <a:pt x="181" y="727"/>
                </a:cubicBezTo>
                <a:close/>
                <a:moveTo>
                  <a:pt x="137" y="762"/>
                </a:moveTo>
                <a:cubicBezTo>
                  <a:pt x="137" y="763"/>
                  <a:pt x="137" y="763"/>
                  <a:pt x="137" y="764"/>
                </a:cubicBezTo>
                <a:cubicBezTo>
                  <a:pt x="137" y="764"/>
                  <a:pt x="137" y="764"/>
                  <a:pt x="137" y="764"/>
                </a:cubicBezTo>
                <a:cubicBezTo>
                  <a:pt x="138" y="764"/>
                  <a:pt x="138" y="764"/>
                  <a:pt x="138" y="764"/>
                </a:cubicBezTo>
                <a:cubicBezTo>
                  <a:pt x="138" y="763"/>
                  <a:pt x="138" y="763"/>
                  <a:pt x="138" y="762"/>
                </a:cubicBezTo>
                <a:cubicBezTo>
                  <a:pt x="138" y="761"/>
                  <a:pt x="138" y="761"/>
                  <a:pt x="138" y="760"/>
                </a:cubicBezTo>
                <a:cubicBezTo>
                  <a:pt x="138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1"/>
                  <a:pt x="137" y="761"/>
                  <a:pt x="137" y="762"/>
                </a:cubicBezTo>
                <a:close/>
                <a:moveTo>
                  <a:pt x="137" y="756"/>
                </a:moveTo>
                <a:cubicBezTo>
                  <a:pt x="137" y="757"/>
                  <a:pt x="137" y="757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7"/>
                  <a:pt x="138" y="757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lose/>
                <a:moveTo>
                  <a:pt x="140" y="751"/>
                </a:moveTo>
                <a:cubicBezTo>
                  <a:pt x="140" y="751"/>
                  <a:pt x="141" y="751"/>
                  <a:pt x="141" y="751"/>
                </a:cubicBezTo>
                <a:cubicBezTo>
                  <a:pt x="141" y="751"/>
                  <a:pt x="141" y="751"/>
                  <a:pt x="141" y="751"/>
                </a:cubicBezTo>
                <a:cubicBezTo>
                  <a:pt x="141" y="749"/>
                  <a:pt x="141" y="748"/>
                  <a:pt x="141" y="746"/>
                </a:cubicBezTo>
                <a:cubicBezTo>
                  <a:pt x="141" y="745"/>
                  <a:pt x="141" y="744"/>
                  <a:pt x="141" y="743"/>
                </a:cubicBezTo>
                <a:cubicBezTo>
                  <a:pt x="141" y="742"/>
                  <a:pt x="140" y="742"/>
                  <a:pt x="140" y="742"/>
                </a:cubicBezTo>
                <a:cubicBezTo>
                  <a:pt x="140" y="742"/>
                  <a:pt x="140" y="742"/>
                  <a:pt x="140" y="742"/>
                </a:cubicBezTo>
                <a:cubicBezTo>
                  <a:pt x="140" y="742"/>
                  <a:pt x="140" y="743"/>
                  <a:pt x="140" y="743"/>
                </a:cubicBezTo>
                <a:cubicBezTo>
                  <a:pt x="140" y="744"/>
                  <a:pt x="140" y="745"/>
                  <a:pt x="140" y="746"/>
                </a:cubicBezTo>
                <a:cubicBezTo>
                  <a:pt x="140" y="748"/>
                  <a:pt x="141" y="749"/>
                  <a:pt x="140" y="751"/>
                </a:cubicBezTo>
                <a:close/>
                <a:moveTo>
                  <a:pt x="144" y="737"/>
                </a:moveTo>
                <a:cubicBezTo>
                  <a:pt x="144" y="737"/>
                  <a:pt x="144" y="738"/>
                  <a:pt x="144" y="738"/>
                </a:cubicBezTo>
                <a:cubicBezTo>
                  <a:pt x="144" y="738"/>
                  <a:pt x="144" y="738"/>
                  <a:pt x="145" y="738"/>
                </a:cubicBezTo>
                <a:cubicBezTo>
                  <a:pt x="145" y="738"/>
                  <a:pt x="145" y="738"/>
                  <a:pt x="145" y="738"/>
                </a:cubicBezTo>
                <a:cubicBezTo>
                  <a:pt x="145" y="738"/>
                  <a:pt x="145" y="737"/>
                  <a:pt x="145" y="737"/>
                </a:cubicBezTo>
                <a:cubicBezTo>
                  <a:pt x="145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lose/>
                <a:moveTo>
                  <a:pt x="180" y="697"/>
                </a:moveTo>
                <a:cubicBezTo>
                  <a:pt x="180" y="696"/>
                  <a:pt x="180" y="695"/>
                  <a:pt x="180" y="694"/>
                </a:cubicBezTo>
                <a:cubicBezTo>
                  <a:pt x="180" y="694"/>
                  <a:pt x="180" y="694"/>
                  <a:pt x="179" y="695"/>
                </a:cubicBezTo>
                <a:cubicBezTo>
                  <a:pt x="179" y="694"/>
                  <a:pt x="179" y="693"/>
                  <a:pt x="180" y="693"/>
                </a:cubicBezTo>
                <a:cubicBezTo>
                  <a:pt x="180" y="692"/>
                  <a:pt x="180" y="691"/>
                  <a:pt x="180" y="690"/>
                </a:cubicBezTo>
                <a:cubicBezTo>
                  <a:pt x="180" y="689"/>
                  <a:pt x="180" y="688"/>
                  <a:pt x="180" y="688"/>
                </a:cubicBezTo>
                <a:cubicBezTo>
                  <a:pt x="180" y="688"/>
                  <a:pt x="180" y="687"/>
                  <a:pt x="180" y="687"/>
                </a:cubicBezTo>
                <a:cubicBezTo>
                  <a:pt x="180" y="687"/>
                  <a:pt x="180" y="687"/>
                  <a:pt x="180" y="687"/>
                </a:cubicBezTo>
                <a:cubicBezTo>
                  <a:pt x="181" y="686"/>
                  <a:pt x="180" y="684"/>
                  <a:pt x="180" y="683"/>
                </a:cubicBezTo>
                <a:cubicBezTo>
                  <a:pt x="180" y="682"/>
                  <a:pt x="180" y="682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2"/>
                  <a:pt x="180" y="682"/>
                  <a:pt x="181" y="683"/>
                </a:cubicBezTo>
                <a:cubicBezTo>
                  <a:pt x="181" y="684"/>
                  <a:pt x="181" y="686"/>
                  <a:pt x="181" y="687"/>
                </a:cubicBezTo>
                <a:cubicBezTo>
                  <a:pt x="181" y="687"/>
                  <a:pt x="181" y="688"/>
                  <a:pt x="181" y="688"/>
                </a:cubicBezTo>
                <a:cubicBezTo>
                  <a:pt x="181" y="688"/>
                  <a:pt x="181" y="689"/>
                  <a:pt x="181" y="690"/>
                </a:cubicBezTo>
                <a:cubicBezTo>
                  <a:pt x="180" y="691"/>
                  <a:pt x="180" y="692"/>
                  <a:pt x="180" y="693"/>
                </a:cubicBezTo>
                <a:cubicBezTo>
                  <a:pt x="181" y="693"/>
                  <a:pt x="181" y="693"/>
                  <a:pt x="181" y="694"/>
                </a:cubicBezTo>
                <a:cubicBezTo>
                  <a:pt x="181" y="695"/>
                  <a:pt x="181" y="696"/>
                  <a:pt x="180" y="697"/>
                </a:cubicBezTo>
                <a:cubicBezTo>
                  <a:pt x="180" y="698"/>
                  <a:pt x="180" y="699"/>
                  <a:pt x="180" y="700"/>
                </a:cubicBezTo>
                <a:cubicBezTo>
                  <a:pt x="180" y="700"/>
                  <a:pt x="180" y="700"/>
                  <a:pt x="180" y="700"/>
                </a:cubicBezTo>
                <a:cubicBezTo>
                  <a:pt x="181" y="701"/>
                  <a:pt x="181" y="702"/>
                  <a:pt x="181" y="702"/>
                </a:cubicBezTo>
                <a:cubicBezTo>
                  <a:pt x="181" y="703"/>
                  <a:pt x="181" y="703"/>
                  <a:pt x="181" y="703"/>
                </a:cubicBezTo>
                <a:cubicBezTo>
                  <a:pt x="181" y="703"/>
                  <a:pt x="181" y="704"/>
                  <a:pt x="181" y="705"/>
                </a:cubicBezTo>
                <a:cubicBezTo>
                  <a:pt x="181" y="705"/>
                  <a:pt x="181" y="705"/>
                  <a:pt x="181" y="705"/>
                </a:cubicBezTo>
                <a:cubicBezTo>
                  <a:pt x="180" y="705"/>
                  <a:pt x="180" y="705"/>
                  <a:pt x="180" y="705"/>
                </a:cubicBezTo>
                <a:cubicBezTo>
                  <a:pt x="180" y="704"/>
                  <a:pt x="180" y="703"/>
                  <a:pt x="180" y="703"/>
                </a:cubicBezTo>
                <a:cubicBezTo>
                  <a:pt x="180" y="702"/>
                  <a:pt x="180" y="702"/>
                  <a:pt x="180" y="702"/>
                </a:cubicBezTo>
                <a:cubicBezTo>
                  <a:pt x="180" y="702"/>
                  <a:pt x="180" y="702"/>
                  <a:pt x="179" y="702"/>
                </a:cubicBezTo>
                <a:cubicBezTo>
                  <a:pt x="179" y="701"/>
                  <a:pt x="179" y="701"/>
                  <a:pt x="180" y="700"/>
                </a:cubicBezTo>
                <a:cubicBezTo>
                  <a:pt x="179" y="699"/>
                  <a:pt x="180" y="698"/>
                  <a:pt x="180" y="697"/>
                </a:cubicBezTo>
                <a:close/>
                <a:moveTo>
                  <a:pt x="180" y="701"/>
                </a:moveTo>
                <a:cubicBezTo>
                  <a:pt x="180" y="701"/>
                  <a:pt x="180" y="701"/>
                  <a:pt x="180" y="701"/>
                </a:cubicBezTo>
                <a:cubicBezTo>
                  <a:pt x="180" y="701"/>
                  <a:pt x="180" y="702"/>
                  <a:pt x="180" y="702"/>
                </a:cubicBezTo>
                <a:cubicBezTo>
                  <a:pt x="180" y="701"/>
                  <a:pt x="180" y="701"/>
                  <a:pt x="180" y="701"/>
                </a:cubicBezTo>
                <a:close/>
                <a:moveTo>
                  <a:pt x="188" y="683"/>
                </a:move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7" y="684"/>
                  <a:pt x="187" y="684"/>
                </a:cubicBezTo>
                <a:cubicBezTo>
                  <a:pt x="187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lose/>
                <a:moveTo>
                  <a:pt x="187" y="641"/>
                </a:move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2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2"/>
                  <a:pt x="186" y="642"/>
                  <a:pt x="186" y="642"/>
                </a:cubicBezTo>
                <a:cubicBezTo>
                  <a:pt x="186" y="643"/>
                  <a:pt x="187" y="644"/>
                  <a:pt x="186" y="645"/>
                </a:cubicBezTo>
                <a:cubicBezTo>
                  <a:pt x="188" y="647"/>
                  <a:pt x="186" y="649"/>
                  <a:pt x="187" y="651"/>
                </a:cubicBezTo>
                <a:cubicBezTo>
                  <a:pt x="187" y="650"/>
                  <a:pt x="187" y="650"/>
                  <a:pt x="187" y="651"/>
                </a:cubicBezTo>
                <a:cubicBezTo>
                  <a:pt x="187" y="652"/>
                  <a:pt x="187" y="651"/>
                  <a:pt x="187" y="652"/>
                </a:cubicBezTo>
                <a:cubicBezTo>
                  <a:pt x="187" y="652"/>
                  <a:pt x="187" y="653"/>
                  <a:pt x="187" y="654"/>
                </a:cubicBezTo>
                <a:cubicBezTo>
                  <a:pt x="185" y="656"/>
                  <a:pt x="188" y="657"/>
                  <a:pt x="186" y="659"/>
                </a:cubicBezTo>
                <a:cubicBezTo>
                  <a:pt x="187" y="660"/>
                  <a:pt x="187" y="660"/>
                  <a:pt x="187" y="661"/>
                </a:cubicBezTo>
                <a:cubicBezTo>
                  <a:pt x="187" y="662"/>
                  <a:pt x="187" y="661"/>
                  <a:pt x="187" y="662"/>
                </a:cubicBezTo>
                <a:cubicBezTo>
                  <a:pt x="187" y="663"/>
                  <a:pt x="187" y="663"/>
                  <a:pt x="188" y="663"/>
                </a:cubicBezTo>
                <a:cubicBezTo>
                  <a:pt x="188" y="663"/>
                  <a:pt x="188" y="663"/>
                  <a:pt x="188" y="663"/>
                </a:cubicBezTo>
                <a:cubicBezTo>
                  <a:pt x="187" y="663"/>
                  <a:pt x="187" y="664"/>
                  <a:pt x="187" y="664"/>
                </a:cubicBezTo>
                <a:cubicBezTo>
                  <a:pt x="188" y="666"/>
                  <a:pt x="186" y="668"/>
                  <a:pt x="188" y="670"/>
                </a:cubicBezTo>
                <a:cubicBezTo>
                  <a:pt x="188" y="670"/>
                  <a:pt x="188" y="670"/>
                  <a:pt x="188" y="670"/>
                </a:cubicBezTo>
                <a:cubicBezTo>
                  <a:pt x="187" y="670"/>
                  <a:pt x="187" y="670"/>
                  <a:pt x="187" y="671"/>
                </a:cubicBezTo>
                <a:cubicBezTo>
                  <a:pt x="187" y="671"/>
                  <a:pt x="188" y="672"/>
                  <a:pt x="187" y="672"/>
                </a:cubicBezTo>
                <a:cubicBezTo>
                  <a:pt x="187" y="673"/>
                  <a:pt x="187" y="673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7" y="674"/>
                  <a:pt x="188" y="674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7" y="675"/>
                  <a:pt x="187" y="676"/>
                </a:cubicBezTo>
                <a:cubicBezTo>
                  <a:pt x="187" y="676"/>
                  <a:pt x="187" y="676"/>
                  <a:pt x="188" y="676"/>
                </a:cubicBezTo>
                <a:cubicBezTo>
                  <a:pt x="188" y="676"/>
                  <a:pt x="188" y="676"/>
                  <a:pt x="188" y="676"/>
                </a:cubicBezTo>
                <a:cubicBezTo>
                  <a:pt x="187" y="677"/>
                  <a:pt x="187" y="678"/>
                  <a:pt x="187" y="678"/>
                </a:cubicBezTo>
                <a:cubicBezTo>
                  <a:pt x="188" y="679"/>
                  <a:pt x="188" y="680"/>
                  <a:pt x="187" y="680"/>
                </a:cubicBezTo>
                <a:cubicBezTo>
                  <a:pt x="187" y="680"/>
                  <a:pt x="187" y="681"/>
                  <a:pt x="187" y="681"/>
                </a:cubicBezTo>
                <a:cubicBezTo>
                  <a:pt x="187" y="681"/>
                  <a:pt x="188" y="681"/>
                  <a:pt x="188" y="681"/>
                </a:cubicBezTo>
                <a:cubicBezTo>
                  <a:pt x="188" y="680"/>
                  <a:pt x="188" y="679"/>
                  <a:pt x="188" y="678"/>
                </a:cubicBezTo>
                <a:cubicBezTo>
                  <a:pt x="188" y="678"/>
                  <a:pt x="188" y="677"/>
                  <a:pt x="188" y="677"/>
                </a:cubicBezTo>
                <a:cubicBezTo>
                  <a:pt x="189" y="676"/>
                  <a:pt x="189" y="676"/>
                  <a:pt x="188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8" y="674"/>
                  <a:pt x="188" y="674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9" y="673"/>
                  <a:pt x="188" y="671"/>
                  <a:pt x="189" y="670"/>
                </a:cubicBezTo>
                <a:cubicBezTo>
                  <a:pt x="189" y="670"/>
                  <a:pt x="189" y="670"/>
                  <a:pt x="188" y="670"/>
                </a:cubicBezTo>
                <a:cubicBezTo>
                  <a:pt x="188" y="670"/>
                  <a:pt x="188" y="670"/>
                  <a:pt x="188" y="669"/>
                </a:cubicBezTo>
                <a:cubicBezTo>
                  <a:pt x="189" y="669"/>
                  <a:pt x="189" y="669"/>
                  <a:pt x="189" y="669"/>
                </a:cubicBezTo>
                <a:cubicBezTo>
                  <a:pt x="189" y="667"/>
                  <a:pt x="190" y="665"/>
                  <a:pt x="188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2"/>
                  <a:pt x="189" y="662"/>
                </a:cubicBezTo>
                <a:cubicBezTo>
                  <a:pt x="188" y="661"/>
                  <a:pt x="189" y="659"/>
                  <a:pt x="189" y="657"/>
                </a:cubicBezTo>
                <a:cubicBezTo>
                  <a:pt x="189" y="656"/>
                  <a:pt x="189" y="654"/>
                  <a:pt x="189" y="652"/>
                </a:cubicBezTo>
                <a:cubicBezTo>
                  <a:pt x="189" y="652"/>
                  <a:pt x="189" y="652"/>
                  <a:pt x="189" y="651"/>
                </a:cubicBezTo>
                <a:cubicBezTo>
                  <a:pt x="189" y="649"/>
                  <a:pt x="188" y="647"/>
                  <a:pt x="189" y="644"/>
                </a:cubicBezTo>
                <a:cubicBezTo>
                  <a:pt x="187" y="643"/>
                  <a:pt x="189" y="642"/>
                  <a:pt x="188" y="642"/>
                </a:cubicBezTo>
                <a:cubicBezTo>
                  <a:pt x="187" y="642"/>
                  <a:pt x="187" y="642"/>
                  <a:pt x="187" y="642"/>
                </a:cubicBezTo>
                <a:cubicBezTo>
                  <a:pt x="188" y="642"/>
                  <a:pt x="188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lose/>
                <a:moveTo>
                  <a:pt x="128" y="654"/>
                </a:move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9"/>
                  <a:pt x="128" y="664"/>
                  <a:pt x="128" y="668"/>
                </a:cubicBezTo>
                <a:cubicBezTo>
                  <a:pt x="128" y="681"/>
                  <a:pt x="128" y="694"/>
                  <a:pt x="129" y="706"/>
                </a:cubicBezTo>
                <a:cubicBezTo>
                  <a:pt x="129" y="706"/>
                  <a:pt x="129" y="707"/>
                  <a:pt x="129" y="707"/>
                </a:cubicBezTo>
                <a:cubicBezTo>
                  <a:pt x="129" y="707"/>
                  <a:pt x="129" y="706"/>
                  <a:pt x="129" y="706"/>
                </a:cubicBezTo>
                <a:cubicBezTo>
                  <a:pt x="128" y="694"/>
                  <a:pt x="128" y="681"/>
                  <a:pt x="128" y="668"/>
                </a:cubicBezTo>
                <a:cubicBezTo>
                  <a:pt x="128" y="664"/>
                  <a:pt x="128" y="659"/>
                  <a:pt x="128" y="654"/>
                </a:cubicBezTo>
                <a:close/>
                <a:moveTo>
                  <a:pt x="137" y="698"/>
                </a:move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8"/>
                  <a:pt x="137" y="698"/>
                </a:cubicBezTo>
                <a:close/>
                <a:moveTo>
                  <a:pt x="180" y="658"/>
                </a:moveTo>
                <a:cubicBezTo>
                  <a:pt x="180" y="658"/>
                  <a:pt x="180" y="658"/>
                  <a:pt x="180" y="658"/>
                </a:cubicBezTo>
                <a:cubicBezTo>
                  <a:pt x="180" y="658"/>
                  <a:pt x="181" y="658"/>
                  <a:pt x="181" y="658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1" y="657"/>
                </a:cubicBezTo>
                <a:cubicBezTo>
                  <a:pt x="181" y="657"/>
                  <a:pt x="181" y="657"/>
                  <a:pt x="180" y="656"/>
                </a:cubicBezTo>
                <a:cubicBezTo>
                  <a:pt x="180" y="656"/>
                  <a:pt x="180" y="656"/>
                  <a:pt x="180" y="657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0" y="658"/>
                </a:cubicBezTo>
                <a:close/>
                <a:moveTo>
                  <a:pt x="172" y="567"/>
                </a:moveTo>
                <a:cubicBezTo>
                  <a:pt x="172" y="567"/>
                  <a:pt x="172" y="567"/>
                  <a:pt x="171" y="568"/>
                </a:cubicBezTo>
                <a:cubicBezTo>
                  <a:pt x="171" y="568"/>
                  <a:pt x="171" y="568"/>
                  <a:pt x="171" y="568"/>
                </a:cubicBezTo>
                <a:cubicBezTo>
                  <a:pt x="172" y="568"/>
                  <a:pt x="172" y="568"/>
                  <a:pt x="172" y="568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8"/>
                  <a:pt x="172" y="569"/>
                  <a:pt x="172" y="569"/>
                </a:cubicBezTo>
                <a:cubicBezTo>
                  <a:pt x="172" y="569"/>
                  <a:pt x="172" y="569"/>
                  <a:pt x="172" y="569"/>
                </a:cubicBezTo>
                <a:cubicBezTo>
                  <a:pt x="172" y="570"/>
                  <a:pt x="172" y="570"/>
                  <a:pt x="172" y="570"/>
                </a:cubicBezTo>
                <a:cubicBezTo>
                  <a:pt x="171" y="570"/>
                  <a:pt x="171" y="570"/>
                  <a:pt x="171" y="570"/>
                </a:cubicBezTo>
                <a:cubicBezTo>
                  <a:pt x="171" y="570"/>
                  <a:pt x="172" y="572"/>
                  <a:pt x="170" y="572"/>
                </a:cubicBezTo>
                <a:cubicBezTo>
                  <a:pt x="170" y="574"/>
                  <a:pt x="172" y="577"/>
                  <a:pt x="170" y="578"/>
                </a:cubicBezTo>
                <a:cubicBezTo>
                  <a:pt x="171" y="595"/>
                  <a:pt x="171" y="612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1"/>
                  <a:pt x="173" y="632"/>
                  <a:pt x="173" y="633"/>
                </a:cubicBezTo>
                <a:cubicBezTo>
                  <a:pt x="173" y="634"/>
                  <a:pt x="173" y="635"/>
                  <a:pt x="173" y="636"/>
                </a:cubicBezTo>
                <a:cubicBezTo>
                  <a:pt x="173" y="636"/>
                  <a:pt x="173" y="637"/>
                  <a:pt x="173" y="637"/>
                </a:cubicBezTo>
                <a:cubicBezTo>
                  <a:pt x="173" y="637"/>
                  <a:pt x="173" y="637"/>
                  <a:pt x="173" y="637"/>
                </a:cubicBezTo>
                <a:cubicBezTo>
                  <a:pt x="173" y="638"/>
                  <a:pt x="173" y="638"/>
                  <a:pt x="173" y="639"/>
                </a:cubicBezTo>
                <a:cubicBezTo>
                  <a:pt x="173" y="639"/>
                  <a:pt x="173" y="640"/>
                  <a:pt x="173" y="640"/>
                </a:cubicBezTo>
                <a:cubicBezTo>
                  <a:pt x="173" y="640"/>
                  <a:pt x="173" y="640"/>
                  <a:pt x="173" y="640"/>
                </a:cubicBezTo>
                <a:cubicBezTo>
                  <a:pt x="173" y="641"/>
                  <a:pt x="173" y="640"/>
                  <a:pt x="173" y="640"/>
                </a:cubicBezTo>
                <a:cubicBezTo>
                  <a:pt x="174" y="640"/>
                  <a:pt x="174" y="639"/>
                  <a:pt x="173" y="639"/>
                </a:cubicBezTo>
                <a:cubicBezTo>
                  <a:pt x="173" y="638"/>
                  <a:pt x="173" y="638"/>
                  <a:pt x="174" y="637"/>
                </a:cubicBezTo>
                <a:cubicBezTo>
                  <a:pt x="174" y="638"/>
                  <a:pt x="174" y="638"/>
                  <a:pt x="174" y="638"/>
                </a:cubicBezTo>
                <a:cubicBezTo>
                  <a:pt x="174" y="639"/>
                  <a:pt x="174" y="639"/>
                  <a:pt x="174" y="639"/>
                </a:cubicBezTo>
                <a:cubicBezTo>
                  <a:pt x="174" y="639"/>
                  <a:pt x="174" y="638"/>
                  <a:pt x="174" y="638"/>
                </a:cubicBezTo>
                <a:cubicBezTo>
                  <a:pt x="174" y="638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8"/>
                  <a:pt x="175" y="638"/>
                  <a:pt x="175" y="638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6"/>
                  <a:pt x="175" y="636"/>
                  <a:pt x="175" y="635"/>
                </a:cubicBezTo>
                <a:cubicBezTo>
                  <a:pt x="174" y="635"/>
                  <a:pt x="174" y="636"/>
                  <a:pt x="173" y="636"/>
                </a:cubicBezTo>
                <a:cubicBezTo>
                  <a:pt x="173" y="635"/>
                  <a:pt x="173" y="634"/>
                  <a:pt x="173" y="633"/>
                </a:cubicBezTo>
                <a:cubicBezTo>
                  <a:pt x="173" y="632"/>
                  <a:pt x="173" y="631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30"/>
                  <a:pt x="175" y="630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6" y="628"/>
                  <a:pt x="175" y="627"/>
                  <a:pt x="176" y="626"/>
                </a:cubicBezTo>
                <a:cubicBezTo>
                  <a:pt x="176" y="626"/>
                  <a:pt x="176" y="626"/>
                  <a:pt x="175" y="625"/>
                </a:cubicBezTo>
                <a:cubicBezTo>
                  <a:pt x="177" y="624"/>
                  <a:pt x="175" y="623"/>
                  <a:pt x="176" y="621"/>
                </a:cubicBezTo>
                <a:cubicBezTo>
                  <a:pt x="176" y="621"/>
                  <a:pt x="175" y="621"/>
                  <a:pt x="175" y="621"/>
                </a:cubicBezTo>
                <a:cubicBezTo>
                  <a:pt x="175" y="618"/>
                  <a:pt x="176" y="616"/>
                  <a:pt x="175" y="614"/>
                </a:cubicBezTo>
                <a:cubicBezTo>
                  <a:pt x="176" y="612"/>
                  <a:pt x="175" y="611"/>
                  <a:pt x="175" y="609"/>
                </a:cubicBezTo>
                <a:cubicBezTo>
                  <a:pt x="175" y="608"/>
                  <a:pt x="176" y="605"/>
                  <a:pt x="175" y="604"/>
                </a:cubicBezTo>
                <a:cubicBezTo>
                  <a:pt x="175" y="602"/>
                  <a:pt x="175" y="601"/>
                  <a:pt x="175" y="600"/>
                </a:cubicBezTo>
                <a:cubicBezTo>
                  <a:pt x="175" y="599"/>
                  <a:pt x="174" y="599"/>
                  <a:pt x="174" y="599"/>
                </a:cubicBezTo>
                <a:cubicBezTo>
                  <a:pt x="174" y="599"/>
                  <a:pt x="174" y="598"/>
                  <a:pt x="174" y="597"/>
                </a:cubicBezTo>
                <a:cubicBezTo>
                  <a:pt x="174" y="596"/>
                  <a:pt x="174" y="595"/>
                  <a:pt x="174" y="594"/>
                </a:cubicBezTo>
                <a:cubicBezTo>
                  <a:pt x="174" y="594"/>
                  <a:pt x="175" y="594"/>
                  <a:pt x="175" y="594"/>
                </a:cubicBezTo>
                <a:cubicBezTo>
                  <a:pt x="175" y="593"/>
                  <a:pt x="174" y="593"/>
                  <a:pt x="174" y="593"/>
                </a:cubicBezTo>
                <a:cubicBezTo>
                  <a:pt x="174" y="592"/>
                  <a:pt x="174" y="590"/>
                  <a:pt x="174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174" y="588"/>
                  <a:pt x="174" y="586"/>
                  <a:pt x="174" y="585"/>
                </a:cubicBezTo>
                <a:cubicBezTo>
                  <a:pt x="174" y="584"/>
                  <a:pt x="174" y="583"/>
                  <a:pt x="174" y="581"/>
                </a:cubicBezTo>
                <a:cubicBezTo>
                  <a:pt x="173" y="578"/>
                  <a:pt x="174" y="575"/>
                  <a:pt x="173" y="573"/>
                </a:cubicBezTo>
                <a:cubicBezTo>
                  <a:pt x="173" y="572"/>
                  <a:pt x="173" y="572"/>
                  <a:pt x="173" y="572"/>
                </a:cubicBezTo>
                <a:cubicBezTo>
                  <a:pt x="173" y="571"/>
                  <a:pt x="173" y="571"/>
                  <a:pt x="172" y="571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69"/>
                  <a:pt x="173" y="568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lose/>
                <a:moveTo>
                  <a:pt x="179" y="623"/>
                </a:moveTo>
                <a:cubicBezTo>
                  <a:pt x="178" y="623"/>
                  <a:pt x="178" y="623"/>
                  <a:pt x="178" y="623"/>
                </a:cubicBezTo>
                <a:cubicBezTo>
                  <a:pt x="178" y="623"/>
                  <a:pt x="178" y="623"/>
                  <a:pt x="178" y="623"/>
                </a:cubicBezTo>
                <a:cubicBezTo>
                  <a:pt x="178" y="624"/>
                  <a:pt x="178" y="624"/>
                  <a:pt x="178" y="625"/>
                </a:cubicBezTo>
                <a:cubicBezTo>
                  <a:pt x="179" y="625"/>
                  <a:pt x="179" y="626"/>
                  <a:pt x="179" y="626"/>
                </a:cubicBezTo>
                <a:cubicBezTo>
                  <a:pt x="178" y="626"/>
                  <a:pt x="179" y="627"/>
                  <a:pt x="179" y="627"/>
                </a:cubicBezTo>
                <a:cubicBezTo>
                  <a:pt x="179" y="627"/>
                  <a:pt x="179" y="627"/>
                  <a:pt x="179" y="627"/>
                </a:cubicBezTo>
                <a:cubicBezTo>
                  <a:pt x="179" y="626"/>
                  <a:pt x="179" y="625"/>
                  <a:pt x="179" y="625"/>
                </a:cubicBezTo>
                <a:cubicBezTo>
                  <a:pt x="179" y="624"/>
                  <a:pt x="179" y="624"/>
                  <a:pt x="179" y="624"/>
                </a:cubicBezTo>
                <a:cubicBezTo>
                  <a:pt x="179" y="623"/>
                  <a:pt x="179" y="623"/>
                  <a:pt x="179" y="623"/>
                </a:cubicBezTo>
                <a:close/>
                <a:moveTo>
                  <a:pt x="186" y="612"/>
                </a:moveTo>
                <a:cubicBezTo>
                  <a:pt x="186" y="612"/>
                  <a:pt x="186" y="612"/>
                  <a:pt x="186" y="612"/>
                </a:cubicBezTo>
                <a:cubicBezTo>
                  <a:pt x="186" y="614"/>
                  <a:pt x="186" y="614"/>
                  <a:pt x="186" y="616"/>
                </a:cubicBezTo>
                <a:cubicBezTo>
                  <a:pt x="186" y="616"/>
                  <a:pt x="185" y="617"/>
                  <a:pt x="185" y="618"/>
                </a:cubicBezTo>
                <a:cubicBezTo>
                  <a:pt x="185" y="618"/>
                  <a:pt x="185" y="618"/>
                  <a:pt x="186" y="618"/>
                </a:cubicBezTo>
                <a:cubicBezTo>
                  <a:pt x="186" y="618"/>
                  <a:pt x="186" y="618"/>
                  <a:pt x="186" y="618"/>
                </a:cubicBezTo>
                <a:cubicBezTo>
                  <a:pt x="186" y="617"/>
                  <a:pt x="186" y="616"/>
                  <a:pt x="186" y="616"/>
                </a:cubicBezTo>
                <a:cubicBezTo>
                  <a:pt x="187" y="615"/>
                  <a:pt x="187" y="613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lose/>
                <a:moveTo>
                  <a:pt x="178" y="609"/>
                </a:moveTo>
                <a:cubicBezTo>
                  <a:pt x="178" y="609"/>
                  <a:pt x="178" y="608"/>
                  <a:pt x="178" y="608"/>
                </a:cubicBezTo>
                <a:cubicBezTo>
                  <a:pt x="178" y="608"/>
                  <a:pt x="178" y="608"/>
                  <a:pt x="178" y="608"/>
                </a:cubicBezTo>
                <a:cubicBezTo>
                  <a:pt x="178" y="608"/>
                  <a:pt x="178" y="609"/>
                  <a:pt x="178" y="609"/>
                </a:cubicBezTo>
                <a:cubicBezTo>
                  <a:pt x="177" y="610"/>
                  <a:pt x="178" y="611"/>
                  <a:pt x="178" y="612"/>
                </a:cubicBezTo>
                <a:cubicBezTo>
                  <a:pt x="178" y="613"/>
                  <a:pt x="178" y="614"/>
                  <a:pt x="178" y="614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9" y="614"/>
                  <a:pt x="178" y="613"/>
                  <a:pt x="178" y="612"/>
                </a:cubicBezTo>
                <a:cubicBezTo>
                  <a:pt x="178" y="611"/>
                  <a:pt x="178" y="610"/>
                  <a:pt x="178" y="609"/>
                </a:cubicBezTo>
                <a:close/>
                <a:moveTo>
                  <a:pt x="178" y="604"/>
                </a:moveTo>
                <a:cubicBezTo>
                  <a:pt x="178" y="604"/>
                  <a:pt x="178" y="604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ubicBezTo>
                  <a:pt x="178" y="605"/>
                  <a:pt x="178" y="606"/>
                  <a:pt x="178" y="606"/>
                </a:cubicBezTo>
                <a:cubicBezTo>
                  <a:pt x="178" y="606"/>
                  <a:pt x="178" y="607"/>
                  <a:pt x="178" y="607"/>
                </a:cubicBezTo>
                <a:cubicBezTo>
                  <a:pt x="178" y="607"/>
                  <a:pt x="178" y="606"/>
                  <a:pt x="178" y="606"/>
                </a:cubicBezTo>
                <a:cubicBezTo>
                  <a:pt x="178" y="606"/>
                  <a:pt x="178" y="605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lose/>
                <a:moveTo>
                  <a:pt x="128" y="643"/>
                </a:move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4"/>
                  <a:pt x="128" y="644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4"/>
                  <a:pt x="128" y="644"/>
                  <a:pt x="128" y="643"/>
                </a:cubicBezTo>
                <a:close/>
                <a:moveTo>
                  <a:pt x="128" y="638"/>
                </a:move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9"/>
                  <a:pt x="128" y="639"/>
                  <a:pt x="128" y="639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39"/>
                </a:cubicBezTo>
                <a:cubicBezTo>
                  <a:pt x="128" y="639"/>
                  <a:pt x="128" y="639"/>
                  <a:pt x="128" y="638"/>
                </a:cubicBezTo>
                <a:close/>
                <a:moveTo>
                  <a:pt x="128" y="634"/>
                </a:moveTo>
                <a:cubicBezTo>
                  <a:pt x="128" y="633"/>
                  <a:pt x="128" y="632"/>
                  <a:pt x="128" y="632"/>
                </a:cubicBezTo>
                <a:cubicBezTo>
                  <a:pt x="128" y="632"/>
                  <a:pt x="128" y="632"/>
                  <a:pt x="128" y="632"/>
                </a:cubicBezTo>
                <a:cubicBezTo>
                  <a:pt x="128" y="632"/>
                  <a:pt x="127" y="632"/>
                  <a:pt x="127" y="632"/>
                </a:cubicBezTo>
                <a:cubicBezTo>
                  <a:pt x="127" y="632"/>
                  <a:pt x="127" y="632"/>
                  <a:pt x="127" y="632"/>
                </a:cubicBezTo>
                <a:cubicBezTo>
                  <a:pt x="128" y="632"/>
                  <a:pt x="128" y="633"/>
                  <a:pt x="128" y="634"/>
                </a:cubicBezTo>
                <a:cubicBezTo>
                  <a:pt x="128" y="634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4"/>
                  <a:pt x="128" y="634"/>
                </a:cubicBezTo>
                <a:close/>
                <a:moveTo>
                  <a:pt x="183" y="572"/>
                </a:moveTo>
                <a:cubicBezTo>
                  <a:pt x="183" y="573"/>
                  <a:pt x="183" y="573"/>
                  <a:pt x="183" y="574"/>
                </a:cubicBezTo>
                <a:cubicBezTo>
                  <a:pt x="183" y="574"/>
                  <a:pt x="183" y="575"/>
                  <a:pt x="183" y="575"/>
                </a:cubicBezTo>
                <a:cubicBezTo>
                  <a:pt x="183" y="575"/>
                  <a:pt x="183" y="575"/>
                  <a:pt x="183" y="575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84" y="575"/>
                  <a:pt x="184" y="574"/>
                  <a:pt x="183" y="574"/>
                </a:cubicBezTo>
                <a:cubicBezTo>
                  <a:pt x="183" y="573"/>
                  <a:pt x="183" y="573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lose/>
                <a:moveTo>
                  <a:pt x="127" y="606"/>
                </a:moveTo>
                <a:cubicBezTo>
                  <a:pt x="127" y="606"/>
                  <a:pt x="127" y="606"/>
                  <a:pt x="127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7"/>
                  <a:pt x="126" y="609"/>
                  <a:pt x="126" y="610"/>
                </a:cubicBezTo>
                <a:cubicBezTo>
                  <a:pt x="126" y="610"/>
                  <a:pt x="127" y="610"/>
                  <a:pt x="127" y="610"/>
                </a:cubicBezTo>
                <a:cubicBezTo>
                  <a:pt x="127" y="610"/>
                  <a:pt x="127" y="610"/>
                  <a:pt x="127" y="609"/>
                </a:cubicBezTo>
                <a:cubicBezTo>
                  <a:pt x="126" y="609"/>
                  <a:pt x="126" y="607"/>
                  <a:pt x="127" y="606"/>
                </a:cubicBezTo>
                <a:close/>
                <a:moveTo>
                  <a:pt x="126" y="591"/>
                </a:moveTo>
                <a:cubicBezTo>
                  <a:pt x="126" y="591"/>
                  <a:pt x="126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3"/>
                  <a:pt x="125" y="595"/>
                  <a:pt x="126" y="596"/>
                </a:cubicBezTo>
                <a:cubicBezTo>
                  <a:pt x="126" y="599"/>
                  <a:pt x="126" y="601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1"/>
                  <a:pt x="126" y="599"/>
                  <a:pt x="126" y="596"/>
                </a:cubicBezTo>
                <a:cubicBezTo>
                  <a:pt x="126" y="594"/>
                  <a:pt x="126" y="593"/>
                  <a:pt x="126" y="591"/>
                </a:cubicBezTo>
                <a:close/>
                <a:moveTo>
                  <a:pt x="125" y="586"/>
                </a:move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6"/>
                </a:cubicBezTo>
                <a:cubicBezTo>
                  <a:pt x="125" y="586"/>
                  <a:pt x="125" y="586"/>
                  <a:pt x="125" y="586"/>
                </a:cubicBezTo>
                <a:cubicBezTo>
                  <a:pt x="125" y="586"/>
                  <a:pt x="125" y="587"/>
                  <a:pt x="125" y="587"/>
                </a:cubicBezTo>
                <a:cubicBezTo>
                  <a:pt x="125" y="587"/>
                  <a:pt x="125" y="586"/>
                  <a:pt x="125" y="586"/>
                </a:cubicBezTo>
                <a:close/>
                <a:moveTo>
                  <a:pt x="168" y="544"/>
                </a:moveTo>
                <a:cubicBezTo>
                  <a:pt x="168" y="543"/>
                  <a:pt x="168" y="542"/>
                  <a:pt x="168" y="542"/>
                </a:cubicBezTo>
                <a:cubicBezTo>
                  <a:pt x="168" y="542"/>
                  <a:pt x="168" y="541"/>
                  <a:pt x="168" y="541"/>
                </a:cubicBezTo>
                <a:cubicBezTo>
                  <a:pt x="168" y="541"/>
                  <a:pt x="168" y="541"/>
                  <a:pt x="168" y="542"/>
                </a:cubicBezTo>
                <a:cubicBezTo>
                  <a:pt x="168" y="542"/>
                  <a:pt x="168" y="542"/>
                  <a:pt x="168" y="542"/>
                </a:cubicBezTo>
                <a:cubicBezTo>
                  <a:pt x="168" y="542"/>
                  <a:pt x="168" y="543"/>
                  <a:pt x="168" y="544"/>
                </a:cubicBezTo>
                <a:cubicBezTo>
                  <a:pt x="168" y="545"/>
                  <a:pt x="168" y="545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5"/>
                  <a:pt x="168" y="545"/>
                  <a:pt x="168" y="544"/>
                </a:cubicBezTo>
                <a:close/>
                <a:moveTo>
                  <a:pt x="174" y="530"/>
                </a:moveTo>
                <a:cubicBezTo>
                  <a:pt x="174" y="531"/>
                  <a:pt x="174" y="531"/>
                  <a:pt x="174" y="531"/>
                </a:cubicBezTo>
                <a:cubicBezTo>
                  <a:pt x="174" y="532"/>
                  <a:pt x="174" y="532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2"/>
                  <a:pt x="174" y="532"/>
                  <a:pt x="174" y="531"/>
                </a:cubicBezTo>
                <a:cubicBezTo>
                  <a:pt x="174" y="531"/>
                  <a:pt x="174" y="531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lose/>
                <a:moveTo>
                  <a:pt x="167" y="529"/>
                </a:moveTo>
                <a:cubicBezTo>
                  <a:pt x="167" y="529"/>
                  <a:pt x="167" y="528"/>
                  <a:pt x="167" y="528"/>
                </a:cubicBezTo>
                <a:cubicBezTo>
                  <a:pt x="167" y="528"/>
                  <a:pt x="167" y="528"/>
                  <a:pt x="167" y="527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9"/>
                  <a:pt x="167" y="529"/>
                </a:cubicBezTo>
                <a:cubicBezTo>
                  <a:pt x="167" y="530"/>
                  <a:pt x="167" y="530"/>
                  <a:pt x="167" y="531"/>
                </a:cubicBezTo>
                <a:cubicBezTo>
                  <a:pt x="167" y="531"/>
                  <a:pt x="167" y="531"/>
                  <a:pt x="168" y="531"/>
                </a:cubicBezTo>
                <a:cubicBezTo>
                  <a:pt x="168" y="531"/>
                  <a:pt x="168" y="531"/>
                  <a:pt x="168" y="531"/>
                </a:cubicBezTo>
                <a:cubicBezTo>
                  <a:pt x="167" y="530"/>
                  <a:pt x="167" y="530"/>
                  <a:pt x="167" y="529"/>
                </a:cubicBezTo>
                <a:close/>
                <a:moveTo>
                  <a:pt x="170" y="514"/>
                </a:moveTo>
                <a:cubicBezTo>
                  <a:pt x="170" y="514"/>
                  <a:pt x="170" y="515"/>
                  <a:pt x="170" y="515"/>
                </a:cubicBezTo>
                <a:cubicBezTo>
                  <a:pt x="170" y="515"/>
                  <a:pt x="170" y="515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0" y="515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lose/>
                <a:moveTo>
                  <a:pt x="168" y="514"/>
                </a:move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4"/>
                  <a:pt x="168" y="514"/>
                </a:cubicBezTo>
                <a:close/>
                <a:moveTo>
                  <a:pt x="167" y="509"/>
                </a:moveTo>
                <a:cubicBezTo>
                  <a:pt x="166" y="510"/>
                  <a:pt x="166" y="511"/>
                  <a:pt x="166" y="511"/>
                </a:cubicBezTo>
                <a:cubicBezTo>
                  <a:pt x="166" y="511"/>
                  <a:pt x="166" y="512"/>
                  <a:pt x="166" y="512"/>
                </a:cubicBezTo>
                <a:cubicBezTo>
                  <a:pt x="166" y="512"/>
                  <a:pt x="166" y="512"/>
                  <a:pt x="167" y="512"/>
                </a:cubicBezTo>
                <a:cubicBezTo>
                  <a:pt x="167" y="512"/>
                  <a:pt x="167" y="512"/>
                  <a:pt x="167" y="512"/>
                </a:cubicBezTo>
                <a:cubicBezTo>
                  <a:pt x="167" y="512"/>
                  <a:pt x="167" y="511"/>
                  <a:pt x="167" y="511"/>
                </a:cubicBezTo>
                <a:cubicBezTo>
                  <a:pt x="167" y="511"/>
                  <a:pt x="167" y="510"/>
                  <a:pt x="167" y="510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lose/>
                <a:moveTo>
                  <a:pt x="168" y="511"/>
                </a:moveTo>
                <a:cubicBezTo>
                  <a:pt x="168" y="511"/>
                  <a:pt x="168" y="511"/>
                  <a:pt x="168" y="511"/>
                </a:cubicBezTo>
                <a:cubicBezTo>
                  <a:pt x="169" y="510"/>
                  <a:pt x="168" y="509"/>
                  <a:pt x="168" y="508"/>
                </a:cubicBezTo>
                <a:cubicBezTo>
                  <a:pt x="168" y="507"/>
                  <a:pt x="168" y="506"/>
                  <a:pt x="168" y="505"/>
                </a:cubicBezTo>
                <a:cubicBezTo>
                  <a:pt x="168" y="505"/>
                  <a:pt x="168" y="505"/>
                  <a:pt x="168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6"/>
                  <a:pt x="167" y="507"/>
                  <a:pt x="168" y="508"/>
                </a:cubicBezTo>
                <a:cubicBezTo>
                  <a:pt x="168" y="509"/>
                  <a:pt x="168" y="510"/>
                  <a:pt x="168" y="511"/>
                </a:cubicBezTo>
                <a:cubicBezTo>
                  <a:pt x="167" y="511"/>
                  <a:pt x="168" y="511"/>
                  <a:pt x="168" y="511"/>
                </a:cubicBezTo>
                <a:close/>
                <a:moveTo>
                  <a:pt x="166" y="488"/>
                </a:move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9"/>
                  <a:pt x="166" y="489"/>
                  <a:pt x="166" y="489"/>
                </a:cubicBezTo>
                <a:cubicBezTo>
                  <a:pt x="166" y="489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89"/>
                  <a:pt x="166" y="489"/>
                  <a:pt x="166" y="489"/>
                </a:cubicBezTo>
                <a:lnTo>
                  <a:pt x="166" y="488"/>
                </a:lnTo>
                <a:close/>
                <a:moveTo>
                  <a:pt x="172" y="477"/>
                </a:moveTo>
                <a:cubicBezTo>
                  <a:pt x="172" y="477"/>
                  <a:pt x="172" y="478"/>
                  <a:pt x="172" y="478"/>
                </a:cubicBezTo>
                <a:cubicBezTo>
                  <a:pt x="172" y="478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8"/>
                  <a:pt x="172" y="478"/>
                </a:cubicBezTo>
                <a:cubicBezTo>
                  <a:pt x="172" y="478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lose/>
                <a:moveTo>
                  <a:pt x="165" y="457"/>
                </a:moveTo>
                <a:cubicBezTo>
                  <a:pt x="165" y="457"/>
                  <a:pt x="165" y="457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5"/>
                  <a:pt x="165" y="454"/>
                  <a:pt x="165" y="452"/>
                </a:cubicBezTo>
                <a:cubicBezTo>
                  <a:pt x="165" y="451"/>
                  <a:pt x="165" y="451"/>
                  <a:pt x="165" y="450"/>
                </a:cubicBezTo>
                <a:cubicBezTo>
                  <a:pt x="165" y="450"/>
                  <a:pt x="165" y="450"/>
                  <a:pt x="165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1"/>
                  <a:pt x="164" y="451"/>
                  <a:pt x="164" y="452"/>
                </a:cubicBezTo>
                <a:cubicBezTo>
                  <a:pt x="164" y="454"/>
                  <a:pt x="164" y="455"/>
                  <a:pt x="165" y="457"/>
                </a:cubicBezTo>
                <a:cubicBezTo>
                  <a:pt x="164" y="458"/>
                  <a:pt x="164" y="459"/>
                  <a:pt x="165" y="460"/>
                </a:cubicBezTo>
                <a:cubicBezTo>
                  <a:pt x="165" y="461"/>
                  <a:pt x="165" y="462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2"/>
                  <a:pt x="165" y="461"/>
                  <a:pt x="165" y="460"/>
                </a:cubicBezTo>
                <a:cubicBezTo>
                  <a:pt x="165" y="459"/>
                  <a:pt x="165" y="458"/>
                  <a:pt x="165" y="457"/>
                </a:cubicBezTo>
                <a:close/>
                <a:moveTo>
                  <a:pt x="166" y="459"/>
                </a:moveTo>
                <a:cubicBezTo>
                  <a:pt x="166" y="458"/>
                  <a:pt x="166" y="457"/>
                  <a:pt x="166" y="457"/>
                </a:cubicBezTo>
                <a:cubicBezTo>
                  <a:pt x="166" y="457"/>
                  <a:pt x="166" y="457"/>
                  <a:pt x="166" y="457"/>
                </a:cubicBezTo>
                <a:cubicBezTo>
                  <a:pt x="167" y="454"/>
                  <a:pt x="166" y="451"/>
                  <a:pt x="166" y="448"/>
                </a:cubicBezTo>
                <a:cubicBezTo>
                  <a:pt x="166" y="447"/>
                  <a:pt x="166" y="445"/>
                  <a:pt x="166" y="444"/>
                </a:cubicBezTo>
                <a:cubicBezTo>
                  <a:pt x="166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6"/>
                  <a:pt x="165" y="447"/>
                  <a:pt x="165" y="448"/>
                </a:cubicBezTo>
                <a:cubicBezTo>
                  <a:pt x="165" y="451"/>
                  <a:pt x="166" y="454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8"/>
                  <a:pt x="165" y="458"/>
                  <a:pt x="165" y="459"/>
                </a:cubicBezTo>
                <a:cubicBezTo>
                  <a:pt x="166" y="461"/>
                  <a:pt x="166" y="463"/>
                  <a:pt x="166" y="465"/>
                </a:cubicBezTo>
                <a:cubicBezTo>
                  <a:pt x="166" y="465"/>
                  <a:pt x="166" y="465"/>
                  <a:pt x="166" y="465"/>
                </a:cubicBezTo>
                <a:cubicBezTo>
                  <a:pt x="166" y="469"/>
                  <a:pt x="166" y="473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7"/>
                  <a:pt x="166" y="477"/>
                  <a:pt x="166" y="477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5"/>
                  <a:pt x="165" y="473"/>
                  <a:pt x="165" y="471"/>
                </a:cubicBezTo>
                <a:cubicBezTo>
                  <a:pt x="165" y="470"/>
                  <a:pt x="165" y="469"/>
                  <a:pt x="165" y="469"/>
                </a:cubicBezTo>
                <a:cubicBezTo>
                  <a:pt x="165" y="469"/>
                  <a:pt x="165" y="468"/>
                  <a:pt x="165" y="468"/>
                </a:cubicBezTo>
                <a:cubicBezTo>
                  <a:pt x="165" y="468"/>
                  <a:pt x="165" y="468"/>
                  <a:pt x="165" y="469"/>
                </a:cubicBezTo>
                <a:cubicBezTo>
                  <a:pt x="165" y="469"/>
                  <a:pt x="165" y="469"/>
                  <a:pt x="165" y="469"/>
                </a:cubicBezTo>
                <a:cubicBezTo>
                  <a:pt x="165" y="469"/>
                  <a:pt x="165" y="470"/>
                  <a:pt x="165" y="471"/>
                </a:cubicBezTo>
                <a:cubicBezTo>
                  <a:pt x="165" y="473"/>
                  <a:pt x="165" y="475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8"/>
                  <a:pt x="165" y="479"/>
                  <a:pt x="165" y="480"/>
                </a:cubicBezTo>
                <a:cubicBezTo>
                  <a:pt x="165" y="482"/>
                  <a:pt x="166" y="483"/>
                  <a:pt x="165" y="484"/>
                </a:cubicBezTo>
                <a:cubicBezTo>
                  <a:pt x="165" y="484"/>
                  <a:pt x="165" y="484"/>
                  <a:pt x="166" y="484"/>
                </a:cubicBezTo>
                <a:cubicBezTo>
                  <a:pt x="166" y="484"/>
                  <a:pt x="166" y="484"/>
                  <a:pt x="166" y="484"/>
                </a:cubicBezTo>
                <a:cubicBezTo>
                  <a:pt x="166" y="483"/>
                  <a:pt x="166" y="482"/>
                  <a:pt x="166" y="480"/>
                </a:cubicBezTo>
                <a:cubicBezTo>
                  <a:pt x="166" y="479"/>
                  <a:pt x="166" y="478"/>
                  <a:pt x="166" y="477"/>
                </a:cubicBezTo>
                <a:cubicBezTo>
                  <a:pt x="166" y="478"/>
                  <a:pt x="166" y="480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3"/>
                  <a:pt x="166" y="483"/>
                  <a:pt x="167" y="483"/>
                </a:cubicBezTo>
                <a:cubicBezTo>
                  <a:pt x="167" y="483"/>
                  <a:pt x="167" y="484"/>
                  <a:pt x="167" y="483"/>
                </a:cubicBezTo>
                <a:cubicBezTo>
                  <a:pt x="167" y="483"/>
                  <a:pt x="167" y="483"/>
                  <a:pt x="167" y="483"/>
                </a:cubicBezTo>
                <a:cubicBezTo>
                  <a:pt x="167" y="483"/>
                  <a:pt x="167" y="483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8" y="479"/>
                  <a:pt x="169" y="477"/>
                  <a:pt x="169" y="475"/>
                </a:cubicBezTo>
                <a:cubicBezTo>
                  <a:pt x="169" y="474"/>
                  <a:pt x="168" y="474"/>
                  <a:pt x="168" y="473"/>
                </a:cubicBezTo>
                <a:cubicBezTo>
                  <a:pt x="168" y="473"/>
                  <a:pt x="168" y="472"/>
                  <a:pt x="168" y="471"/>
                </a:cubicBezTo>
                <a:cubicBezTo>
                  <a:pt x="168" y="471"/>
                  <a:pt x="167" y="470"/>
                  <a:pt x="167" y="470"/>
                </a:cubicBezTo>
                <a:cubicBezTo>
                  <a:pt x="167" y="468"/>
                  <a:pt x="168" y="465"/>
                  <a:pt x="166" y="465"/>
                </a:cubicBezTo>
                <a:cubicBezTo>
                  <a:pt x="167" y="463"/>
                  <a:pt x="166" y="461"/>
                  <a:pt x="166" y="459"/>
                </a:cubicBezTo>
                <a:close/>
                <a:moveTo>
                  <a:pt x="178" y="450"/>
                </a:moveTo>
                <a:cubicBezTo>
                  <a:pt x="179" y="450"/>
                  <a:pt x="179" y="450"/>
                  <a:pt x="179" y="450"/>
                </a:cubicBezTo>
                <a:cubicBezTo>
                  <a:pt x="179" y="451"/>
                  <a:pt x="179" y="452"/>
                  <a:pt x="179" y="453"/>
                </a:cubicBezTo>
                <a:cubicBezTo>
                  <a:pt x="179" y="453"/>
                  <a:pt x="178" y="454"/>
                  <a:pt x="178" y="454"/>
                </a:cubicBezTo>
                <a:cubicBezTo>
                  <a:pt x="178" y="454"/>
                  <a:pt x="178" y="454"/>
                  <a:pt x="178" y="454"/>
                </a:cubicBezTo>
                <a:cubicBezTo>
                  <a:pt x="180" y="454"/>
                  <a:pt x="179" y="456"/>
                  <a:pt x="180" y="457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80" y="457"/>
                  <a:pt x="179" y="457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80" y="459"/>
                  <a:pt x="181" y="463"/>
                  <a:pt x="180" y="466"/>
                </a:cubicBezTo>
                <a:cubicBezTo>
                  <a:pt x="180" y="466"/>
                  <a:pt x="180" y="466"/>
                  <a:pt x="181" y="467"/>
                </a:cubicBezTo>
                <a:cubicBezTo>
                  <a:pt x="180" y="468"/>
                  <a:pt x="181" y="470"/>
                  <a:pt x="180" y="472"/>
                </a:cubicBezTo>
                <a:cubicBezTo>
                  <a:pt x="178" y="472"/>
                  <a:pt x="179" y="470"/>
                  <a:pt x="179" y="470"/>
                </a:cubicBezTo>
                <a:cubicBezTo>
                  <a:pt x="179" y="469"/>
                  <a:pt x="178" y="469"/>
                  <a:pt x="178" y="469"/>
                </a:cubicBezTo>
                <a:cubicBezTo>
                  <a:pt x="178" y="469"/>
                  <a:pt x="178" y="468"/>
                  <a:pt x="178" y="468"/>
                </a:cubicBezTo>
                <a:cubicBezTo>
                  <a:pt x="178" y="468"/>
                  <a:pt x="178" y="467"/>
                  <a:pt x="178" y="467"/>
                </a:cubicBezTo>
                <a:cubicBezTo>
                  <a:pt x="178" y="465"/>
                  <a:pt x="179" y="464"/>
                  <a:pt x="178" y="463"/>
                </a:cubicBezTo>
                <a:cubicBezTo>
                  <a:pt x="179" y="462"/>
                  <a:pt x="177" y="459"/>
                  <a:pt x="178" y="458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6"/>
                  <a:pt x="177" y="455"/>
                  <a:pt x="178" y="454"/>
                </a:cubicBezTo>
                <a:cubicBezTo>
                  <a:pt x="178" y="453"/>
                  <a:pt x="178" y="453"/>
                  <a:pt x="178" y="453"/>
                </a:cubicBezTo>
                <a:cubicBezTo>
                  <a:pt x="178" y="452"/>
                  <a:pt x="179" y="451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lose/>
                <a:moveTo>
                  <a:pt x="179" y="457"/>
                </a:moveTo>
                <a:cubicBezTo>
                  <a:pt x="179" y="457"/>
                  <a:pt x="179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8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79" y="458"/>
                  <a:pt x="179" y="458"/>
                  <a:pt x="179" y="457"/>
                </a:cubicBezTo>
                <a:cubicBezTo>
                  <a:pt x="179" y="457"/>
                  <a:pt x="179" y="457"/>
                  <a:pt x="179" y="457"/>
                </a:cubicBezTo>
                <a:close/>
                <a:moveTo>
                  <a:pt x="164" y="442"/>
                </a:move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3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3"/>
                  <a:pt x="164" y="442"/>
                  <a:pt x="164" y="442"/>
                </a:cubicBezTo>
                <a:close/>
                <a:moveTo>
                  <a:pt x="164" y="421"/>
                </a:moveTo>
                <a:cubicBezTo>
                  <a:pt x="164" y="422"/>
                  <a:pt x="164" y="423"/>
                  <a:pt x="164" y="424"/>
                </a:cubicBezTo>
                <a:cubicBezTo>
                  <a:pt x="164" y="425"/>
                  <a:pt x="164" y="426"/>
                  <a:pt x="164" y="427"/>
                </a:cubicBezTo>
                <a:cubicBezTo>
                  <a:pt x="164" y="427"/>
                  <a:pt x="164" y="427"/>
                  <a:pt x="165" y="427"/>
                </a:cubicBezTo>
                <a:cubicBezTo>
                  <a:pt x="165" y="427"/>
                  <a:pt x="165" y="427"/>
                  <a:pt x="165" y="427"/>
                </a:cubicBezTo>
                <a:cubicBezTo>
                  <a:pt x="165" y="426"/>
                  <a:pt x="165" y="425"/>
                  <a:pt x="165" y="424"/>
                </a:cubicBezTo>
                <a:cubicBezTo>
                  <a:pt x="165" y="423"/>
                  <a:pt x="164" y="422"/>
                  <a:pt x="164" y="422"/>
                </a:cubicBezTo>
                <a:cubicBezTo>
                  <a:pt x="165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lose/>
                <a:moveTo>
                  <a:pt x="162" y="394"/>
                </a:moveTo>
                <a:cubicBezTo>
                  <a:pt x="162" y="397"/>
                  <a:pt x="162" y="400"/>
                  <a:pt x="163" y="402"/>
                </a:cubicBezTo>
                <a:cubicBezTo>
                  <a:pt x="163" y="406"/>
                  <a:pt x="163" y="410"/>
                  <a:pt x="163" y="413"/>
                </a:cubicBezTo>
                <a:cubicBezTo>
                  <a:pt x="163" y="413"/>
                  <a:pt x="163" y="413"/>
                  <a:pt x="163" y="413"/>
                </a:cubicBezTo>
                <a:cubicBezTo>
                  <a:pt x="163" y="413"/>
                  <a:pt x="164" y="413"/>
                  <a:pt x="164" y="413"/>
                </a:cubicBezTo>
                <a:cubicBezTo>
                  <a:pt x="164" y="410"/>
                  <a:pt x="164" y="406"/>
                  <a:pt x="163" y="402"/>
                </a:cubicBezTo>
                <a:cubicBezTo>
                  <a:pt x="163" y="400"/>
                  <a:pt x="163" y="397"/>
                  <a:pt x="163" y="394"/>
                </a:cubicBezTo>
                <a:cubicBezTo>
                  <a:pt x="163" y="394"/>
                  <a:pt x="163" y="394"/>
                  <a:pt x="163" y="394"/>
                </a:cubicBezTo>
                <a:cubicBezTo>
                  <a:pt x="163" y="394"/>
                  <a:pt x="162" y="394"/>
                  <a:pt x="162" y="394"/>
                </a:cubicBezTo>
                <a:cubicBezTo>
                  <a:pt x="162" y="394"/>
                  <a:pt x="162" y="394"/>
                  <a:pt x="162" y="394"/>
                </a:cubicBezTo>
                <a:close/>
                <a:moveTo>
                  <a:pt x="162" y="400"/>
                </a:moveTo>
                <a:cubicBezTo>
                  <a:pt x="162" y="399"/>
                  <a:pt x="161" y="399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2" y="400"/>
                  <a:pt x="162" y="401"/>
                  <a:pt x="162" y="401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1"/>
                  <a:pt x="162" y="401"/>
                  <a:pt x="162" y="401"/>
                </a:cubicBezTo>
                <a:cubicBezTo>
                  <a:pt x="162" y="401"/>
                  <a:pt x="162" y="400"/>
                  <a:pt x="162" y="400"/>
                </a:cubicBezTo>
                <a:close/>
                <a:moveTo>
                  <a:pt x="161" y="387"/>
                </a:move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7"/>
                  <a:pt x="161" y="387"/>
                </a:cubicBezTo>
                <a:close/>
                <a:moveTo>
                  <a:pt x="161" y="380"/>
                </a:moveTo>
                <a:cubicBezTo>
                  <a:pt x="161" y="380"/>
                  <a:pt x="161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1"/>
                  <a:pt x="160" y="381"/>
                </a:cubicBezTo>
                <a:cubicBezTo>
                  <a:pt x="160" y="382"/>
                  <a:pt x="161" y="383"/>
                  <a:pt x="160" y="384"/>
                </a:cubicBezTo>
                <a:cubicBezTo>
                  <a:pt x="160" y="384"/>
                  <a:pt x="161" y="385"/>
                  <a:pt x="161" y="385"/>
                </a:cubicBezTo>
                <a:cubicBezTo>
                  <a:pt x="161" y="385"/>
                  <a:pt x="161" y="384"/>
                  <a:pt x="161" y="384"/>
                </a:cubicBezTo>
                <a:cubicBezTo>
                  <a:pt x="161" y="383"/>
                  <a:pt x="161" y="382"/>
                  <a:pt x="161" y="381"/>
                </a:cubicBezTo>
                <a:cubicBezTo>
                  <a:pt x="161" y="381"/>
                  <a:pt x="161" y="380"/>
                  <a:pt x="161" y="380"/>
                </a:cubicBezTo>
                <a:close/>
                <a:moveTo>
                  <a:pt x="160" y="374"/>
                </a:move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5"/>
                  <a:pt x="160" y="376"/>
                  <a:pt x="160" y="376"/>
                </a:cubicBezTo>
                <a:cubicBezTo>
                  <a:pt x="160" y="377"/>
                  <a:pt x="160" y="377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1" y="377"/>
                  <a:pt x="160" y="377"/>
                  <a:pt x="160" y="376"/>
                </a:cubicBezTo>
                <a:cubicBezTo>
                  <a:pt x="160" y="376"/>
                  <a:pt x="160" y="375"/>
                  <a:pt x="160" y="374"/>
                </a:cubicBezTo>
                <a:close/>
                <a:moveTo>
                  <a:pt x="161" y="363"/>
                </a:moveTo>
                <a:cubicBezTo>
                  <a:pt x="161" y="364"/>
                  <a:pt x="161" y="364"/>
                  <a:pt x="161" y="365"/>
                </a:cubicBezTo>
                <a:cubicBezTo>
                  <a:pt x="161" y="365"/>
                  <a:pt x="161" y="365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2" y="365"/>
                  <a:pt x="161" y="365"/>
                  <a:pt x="161" y="364"/>
                </a:cubicBezTo>
                <a:cubicBezTo>
                  <a:pt x="161" y="364"/>
                  <a:pt x="161" y="364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lose/>
                <a:moveTo>
                  <a:pt x="161" y="352"/>
                </a:moveTo>
                <a:cubicBezTo>
                  <a:pt x="160" y="354"/>
                  <a:pt x="160" y="355"/>
                  <a:pt x="160" y="357"/>
                </a:cubicBezTo>
                <a:cubicBezTo>
                  <a:pt x="160" y="357"/>
                  <a:pt x="160" y="357"/>
                  <a:pt x="161" y="357"/>
                </a:cubicBezTo>
                <a:cubicBezTo>
                  <a:pt x="161" y="357"/>
                  <a:pt x="161" y="357"/>
                  <a:pt x="161" y="357"/>
                </a:cubicBezTo>
                <a:cubicBezTo>
                  <a:pt x="161" y="355"/>
                  <a:pt x="161" y="354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lose/>
                <a:moveTo>
                  <a:pt x="105" y="291"/>
                </a:moveTo>
                <a:cubicBezTo>
                  <a:pt x="105" y="291"/>
                  <a:pt x="105" y="292"/>
                  <a:pt x="105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0"/>
                  <a:pt x="106" y="290"/>
                </a:cubicBezTo>
                <a:cubicBezTo>
                  <a:pt x="105" y="290"/>
                  <a:pt x="105" y="290"/>
                  <a:pt x="105" y="291"/>
                </a:cubicBezTo>
                <a:cubicBezTo>
                  <a:pt x="105" y="291"/>
                  <a:pt x="105" y="291"/>
                  <a:pt x="105" y="291"/>
                </a:cubicBezTo>
                <a:close/>
                <a:moveTo>
                  <a:pt x="182" y="550"/>
                </a:moveTo>
                <a:cubicBezTo>
                  <a:pt x="182" y="551"/>
                  <a:pt x="182" y="551"/>
                  <a:pt x="182" y="551"/>
                </a:cubicBezTo>
                <a:cubicBezTo>
                  <a:pt x="182" y="552"/>
                  <a:pt x="183" y="553"/>
                  <a:pt x="182" y="553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5"/>
                  <a:pt x="182" y="556"/>
                  <a:pt x="182" y="557"/>
                </a:cubicBezTo>
                <a:cubicBezTo>
                  <a:pt x="182" y="558"/>
                  <a:pt x="182" y="560"/>
                  <a:pt x="183" y="561"/>
                </a:cubicBezTo>
                <a:cubicBezTo>
                  <a:pt x="183" y="561"/>
                  <a:pt x="183" y="561"/>
                  <a:pt x="184" y="561"/>
                </a:cubicBezTo>
                <a:cubicBezTo>
                  <a:pt x="184" y="561"/>
                  <a:pt x="184" y="560"/>
                  <a:pt x="184" y="560"/>
                </a:cubicBezTo>
                <a:cubicBezTo>
                  <a:pt x="183" y="559"/>
                  <a:pt x="183" y="558"/>
                  <a:pt x="183" y="557"/>
                </a:cubicBezTo>
                <a:cubicBezTo>
                  <a:pt x="183" y="556"/>
                  <a:pt x="183" y="555"/>
                  <a:pt x="183" y="554"/>
                </a:cubicBezTo>
                <a:cubicBezTo>
                  <a:pt x="183" y="553"/>
                  <a:pt x="183" y="552"/>
                  <a:pt x="183" y="551"/>
                </a:cubicBezTo>
                <a:cubicBezTo>
                  <a:pt x="183" y="550"/>
                  <a:pt x="182" y="550"/>
                  <a:pt x="182" y="550"/>
                </a:cubicBezTo>
                <a:cubicBezTo>
                  <a:pt x="182" y="550"/>
                  <a:pt x="182" y="550"/>
                  <a:pt x="182" y="550"/>
                </a:cubicBezTo>
                <a:close/>
                <a:moveTo>
                  <a:pt x="171" y="554"/>
                </a:moveTo>
                <a:cubicBezTo>
                  <a:pt x="172" y="553"/>
                  <a:pt x="172" y="552"/>
                  <a:pt x="171" y="550"/>
                </a:cubicBezTo>
                <a:cubicBezTo>
                  <a:pt x="172" y="548"/>
                  <a:pt x="171" y="546"/>
                  <a:pt x="171" y="544"/>
                </a:cubicBezTo>
                <a:cubicBezTo>
                  <a:pt x="171" y="544"/>
                  <a:pt x="171" y="544"/>
                  <a:pt x="171" y="544"/>
                </a:cubicBezTo>
                <a:cubicBezTo>
                  <a:pt x="171" y="543"/>
                  <a:pt x="171" y="542"/>
                  <a:pt x="171" y="541"/>
                </a:cubicBezTo>
                <a:cubicBezTo>
                  <a:pt x="171" y="540"/>
                  <a:pt x="170" y="539"/>
                  <a:pt x="171" y="538"/>
                </a:cubicBezTo>
                <a:cubicBezTo>
                  <a:pt x="171" y="538"/>
                  <a:pt x="171" y="537"/>
                  <a:pt x="170" y="537"/>
                </a:cubicBezTo>
                <a:cubicBezTo>
                  <a:pt x="170" y="537"/>
                  <a:pt x="170" y="537"/>
                  <a:pt x="170" y="537"/>
                </a:cubicBezTo>
                <a:cubicBezTo>
                  <a:pt x="170" y="537"/>
                  <a:pt x="170" y="538"/>
                  <a:pt x="170" y="538"/>
                </a:cubicBezTo>
                <a:cubicBezTo>
                  <a:pt x="169" y="539"/>
                  <a:pt x="170" y="540"/>
                  <a:pt x="170" y="541"/>
                </a:cubicBezTo>
                <a:cubicBezTo>
                  <a:pt x="170" y="542"/>
                  <a:pt x="170" y="543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69" y="546"/>
                  <a:pt x="172" y="549"/>
                  <a:pt x="169" y="550"/>
                </a:cubicBezTo>
                <a:cubicBezTo>
                  <a:pt x="170" y="551"/>
                  <a:pt x="169" y="552"/>
                  <a:pt x="169" y="553"/>
                </a:cubicBezTo>
                <a:cubicBezTo>
                  <a:pt x="170" y="553"/>
                  <a:pt x="170" y="553"/>
                  <a:pt x="171" y="554"/>
                </a:cubicBezTo>
                <a:cubicBezTo>
                  <a:pt x="171" y="556"/>
                  <a:pt x="171" y="558"/>
                  <a:pt x="171" y="560"/>
                </a:cubicBezTo>
                <a:cubicBezTo>
                  <a:pt x="171" y="561"/>
                  <a:pt x="171" y="563"/>
                  <a:pt x="172" y="565"/>
                </a:cubicBezTo>
                <a:cubicBezTo>
                  <a:pt x="172" y="565"/>
                  <a:pt x="172" y="565"/>
                  <a:pt x="172" y="565"/>
                </a:cubicBezTo>
                <a:cubicBezTo>
                  <a:pt x="173" y="565"/>
                  <a:pt x="173" y="565"/>
                  <a:pt x="173" y="565"/>
                </a:cubicBezTo>
                <a:cubicBezTo>
                  <a:pt x="172" y="563"/>
                  <a:pt x="172" y="561"/>
                  <a:pt x="172" y="560"/>
                </a:cubicBezTo>
                <a:cubicBezTo>
                  <a:pt x="172" y="558"/>
                  <a:pt x="172" y="556"/>
                  <a:pt x="171" y="554"/>
                </a:cubicBezTo>
                <a:close/>
                <a:moveTo>
                  <a:pt x="170" y="536"/>
                </a:moveTo>
                <a:cubicBezTo>
                  <a:pt x="170" y="536"/>
                  <a:pt x="171" y="536"/>
                  <a:pt x="171" y="535"/>
                </a:cubicBezTo>
                <a:cubicBezTo>
                  <a:pt x="171" y="534"/>
                  <a:pt x="171" y="533"/>
                  <a:pt x="170" y="532"/>
                </a:cubicBezTo>
                <a:cubicBezTo>
                  <a:pt x="170" y="532"/>
                  <a:pt x="170" y="532"/>
                  <a:pt x="170" y="532"/>
                </a:cubicBezTo>
                <a:cubicBezTo>
                  <a:pt x="171" y="528"/>
                  <a:pt x="170" y="525"/>
                  <a:pt x="170" y="522"/>
                </a:cubicBezTo>
                <a:cubicBezTo>
                  <a:pt x="168" y="521"/>
                  <a:pt x="170" y="519"/>
                  <a:pt x="169" y="519"/>
                </a:cubicBezTo>
                <a:cubicBezTo>
                  <a:pt x="169" y="519"/>
                  <a:pt x="168" y="519"/>
                  <a:pt x="168" y="519"/>
                </a:cubicBezTo>
                <a:cubicBezTo>
                  <a:pt x="168" y="523"/>
                  <a:pt x="168" y="527"/>
                  <a:pt x="168" y="530"/>
                </a:cubicBezTo>
                <a:cubicBezTo>
                  <a:pt x="170" y="530"/>
                  <a:pt x="169" y="531"/>
                  <a:pt x="170" y="532"/>
                </a:cubicBezTo>
                <a:cubicBezTo>
                  <a:pt x="170" y="533"/>
                  <a:pt x="170" y="534"/>
                  <a:pt x="170" y="535"/>
                </a:cubicBezTo>
                <a:cubicBezTo>
                  <a:pt x="170" y="535"/>
                  <a:pt x="170" y="536"/>
                  <a:pt x="170" y="53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19050" cap="flat" cmpd="sng">
            <a:solidFill>
              <a:schemeClr val="tx1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>
            <p:custDataLst>
              <p:tags r:id="rId1"/>
            </p:custDataLst>
          </p:nvPr>
        </p:nvSpPr>
        <p:spPr>
          <a:xfrm>
            <a:off x="524066" y="3596922"/>
            <a:ext cx="8326106" cy="154657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共产党：中国共产党的正确领导；代表最广大人民的根本利益</a:t>
            </a: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</a:t>
            </a:r>
            <a:endParaRPr lang="en-US" altLang="zh-CN" sz="20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得到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广大民众的支持；人民解放军的英勇作战；</a:t>
            </a:r>
            <a:endParaRPr lang="en-US" altLang="zh-CN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国民党：不能代表广大人民的切身利益；经济崩溃；政治腐败</a:t>
            </a: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；</a:t>
            </a:r>
            <a:endParaRPr lang="en-US" altLang="zh-CN" sz="20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军队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士气低落</a:t>
            </a:r>
            <a:endParaRPr lang="zh-CN" altLang="en-US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066" y="3265615"/>
            <a:ext cx="623792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据材料，分析人民解放战争迅速胜利的原因有那些？</a:t>
            </a:r>
            <a:endParaRPr lang="zh-CN" altLang="en-US" sz="20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2413" y="1185167"/>
            <a:ext cx="8347875" cy="2150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材料二  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中国共产党的政治纲领、路线和政策符合最广大人民的利益。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（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国统区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）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物价飞涨，投机盛行，百姓每日生活在恐慌之中。国民党政府的改革举措，不但没有稳定经济形势，反而变成了政府对民众财产的掠夺，搞得民怨沸腾。政治的腐败直接影响到军队的士气，一个没有斗志的军队，再好的武器也不能挽救其失败的命运。 </a:t>
            </a:r>
            <a:endParaRPr lang="en-US" altLang="zh-CN" sz="19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19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摘编自刘统</a:t>
            </a:r>
            <a:r>
              <a:rPr lang="en-US" altLang="zh-CN" sz="19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中国的</a:t>
            </a:r>
            <a:r>
              <a:rPr lang="en-US" altLang="zh-CN" sz="1900" dirty="0">
                <a:latin typeface="黑体" panose="02010609060101010101" pitchFamily="49" charset="-122"/>
                <a:ea typeface="黑体" panose="02010609060101010101" pitchFamily="49" charset="-122"/>
              </a:rPr>
              <a:t>1948</a:t>
            </a:r>
            <a:r>
              <a:rPr lang="zh-CN" altLang="en-US" sz="19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19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19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 txBox="1"/>
          <p:nvPr>
            <p:custDataLst>
              <p:tags r:id="rId2"/>
            </p:custDataLst>
          </p:nvPr>
        </p:nvSpPr>
        <p:spPr>
          <a:xfrm>
            <a:off x="0" y="179785"/>
            <a:ext cx="1771650" cy="515540"/>
          </a:xfrm>
          <a:prstGeom prst="rect">
            <a:avLst/>
          </a:prstGeom>
          <a:solidFill>
            <a:srgbClr val="015668"/>
          </a:solidFill>
          <a:ln w="9525">
            <a:noFill/>
          </a:ln>
        </p:spPr>
        <p:txBody>
          <a:bodyPr lIns="68580" tIns="34290" rIns="68580" bIns="3429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合作探究</a:t>
            </a:r>
            <a:endParaRPr lang="zh-CN" altLang="en-US" sz="27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541860" y="0"/>
            <a:ext cx="1131094" cy="1129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Freeform 188"/>
          <p:cNvSpPr>
            <a:spLocks noEditPoints="1"/>
          </p:cNvSpPr>
          <p:nvPr>
            <p:custDataLst>
              <p:tags r:id="rId5"/>
            </p:custDataLst>
          </p:nvPr>
        </p:nvSpPr>
        <p:spPr>
          <a:xfrm rot="5400000" flipV="1">
            <a:off x="5738814" y="-1784746"/>
            <a:ext cx="34528" cy="5762625"/>
          </a:xfrm>
          <a:custGeom>
            <a:avLst/>
            <a:gdLst/>
            <a:ahLst/>
            <a:cxnLst>
              <a:cxn ang="0">
                <a:pos x="17067" y="4795536"/>
              </a:cxn>
              <a:cxn ang="0">
                <a:pos x="21925" y="3727101"/>
              </a:cxn>
              <a:cxn ang="0">
                <a:pos x="22548" y="3242577"/>
              </a:cxn>
              <a:cxn ang="0">
                <a:pos x="19932" y="1751737"/>
              </a:cxn>
              <a:cxn ang="0">
                <a:pos x="16818" y="5994420"/>
              </a:cxn>
              <a:cxn ang="0">
                <a:pos x="17191" y="5404296"/>
              </a:cxn>
              <a:cxn ang="0">
                <a:pos x="17440" y="4994315"/>
              </a:cxn>
              <a:cxn ang="0">
                <a:pos x="18686" y="4807960"/>
              </a:cxn>
              <a:cxn ang="0">
                <a:pos x="20181" y="6025479"/>
              </a:cxn>
              <a:cxn ang="0">
                <a:pos x="17067" y="5130975"/>
              </a:cxn>
              <a:cxn ang="0">
                <a:pos x="24168" y="4907349"/>
              </a:cxn>
              <a:cxn ang="0">
                <a:pos x="22922" y="3522110"/>
              </a:cxn>
              <a:cxn ang="0">
                <a:pos x="18188" y="7311329"/>
              </a:cxn>
              <a:cxn ang="0">
                <a:pos x="14700" y="6621815"/>
              </a:cxn>
              <a:cxn ang="0">
                <a:pos x="16195" y="4441462"/>
              </a:cxn>
              <a:cxn ang="0">
                <a:pos x="22050" y="3696041"/>
              </a:cxn>
              <a:cxn ang="0">
                <a:pos x="20555" y="2888503"/>
              </a:cxn>
              <a:cxn ang="0">
                <a:pos x="22423" y="4646452"/>
              </a:cxn>
              <a:cxn ang="0">
                <a:pos x="23545" y="5453990"/>
              </a:cxn>
              <a:cxn ang="0">
                <a:pos x="23669" y="6603180"/>
              </a:cxn>
              <a:cxn ang="0">
                <a:pos x="24292" y="6025479"/>
              </a:cxn>
              <a:cxn ang="0">
                <a:pos x="24417" y="5267635"/>
              </a:cxn>
              <a:cxn ang="0">
                <a:pos x="24168" y="7124974"/>
              </a:cxn>
              <a:cxn ang="0">
                <a:pos x="21925" y="4627817"/>
              </a:cxn>
              <a:cxn ang="0">
                <a:pos x="23296" y="5627922"/>
              </a:cxn>
              <a:cxn ang="0">
                <a:pos x="23296" y="5690040"/>
              </a:cxn>
              <a:cxn ang="0">
                <a:pos x="23420" y="5503685"/>
              </a:cxn>
              <a:cxn ang="0">
                <a:pos x="23171" y="5224153"/>
              </a:cxn>
              <a:cxn ang="0">
                <a:pos x="23171" y="5261424"/>
              </a:cxn>
              <a:cxn ang="0">
                <a:pos x="5730" y="223626"/>
              </a:cxn>
              <a:cxn ang="0">
                <a:pos x="8097" y="68330"/>
              </a:cxn>
              <a:cxn ang="0">
                <a:pos x="10963" y="764056"/>
              </a:cxn>
              <a:cxn ang="0">
                <a:pos x="12084" y="1192672"/>
              </a:cxn>
              <a:cxn ang="0">
                <a:pos x="14451" y="3223942"/>
              </a:cxn>
              <a:cxn ang="0">
                <a:pos x="16070" y="5460202"/>
              </a:cxn>
              <a:cxn ang="0">
                <a:pos x="15821" y="6994525"/>
              </a:cxn>
              <a:cxn ang="0">
                <a:pos x="14202" y="7006949"/>
              </a:cxn>
              <a:cxn ang="0">
                <a:pos x="14949" y="6118657"/>
              </a:cxn>
              <a:cxn ang="0">
                <a:pos x="13080" y="7174669"/>
              </a:cxn>
              <a:cxn ang="0">
                <a:pos x="5606" y="7280270"/>
              </a:cxn>
              <a:cxn ang="0">
                <a:pos x="2242" y="6242893"/>
              </a:cxn>
              <a:cxn ang="0">
                <a:pos x="997" y="3602864"/>
              </a:cxn>
              <a:cxn ang="0">
                <a:pos x="747" y="1118130"/>
              </a:cxn>
              <a:cxn ang="0">
                <a:pos x="16070" y="5429143"/>
              </a:cxn>
              <a:cxn ang="0">
                <a:pos x="14575" y="6634239"/>
              </a:cxn>
              <a:cxn ang="0">
                <a:pos x="19932" y="5056433"/>
              </a:cxn>
              <a:cxn ang="0">
                <a:pos x="23918" y="4758265"/>
              </a:cxn>
              <a:cxn ang="0">
                <a:pos x="23918" y="4752053"/>
              </a:cxn>
              <a:cxn ang="0">
                <a:pos x="22548" y="4528427"/>
              </a:cxn>
              <a:cxn ang="0">
                <a:pos x="17939" y="4584334"/>
              </a:cxn>
              <a:cxn ang="0">
                <a:pos x="23420" y="4242683"/>
              </a:cxn>
              <a:cxn ang="0">
                <a:pos x="23420" y="4118446"/>
              </a:cxn>
              <a:cxn ang="0">
                <a:pos x="21178" y="3553169"/>
              </a:cxn>
              <a:cxn ang="0">
                <a:pos x="21676" y="3689830"/>
              </a:cxn>
              <a:cxn ang="0">
                <a:pos x="22174" y="3764372"/>
              </a:cxn>
              <a:cxn ang="0">
                <a:pos x="15696" y="3671194"/>
              </a:cxn>
              <a:cxn ang="0">
                <a:pos x="21178" y="3205306"/>
              </a:cxn>
              <a:cxn ang="0">
                <a:pos x="21427" y="2975469"/>
              </a:cxn>
              <a:cxn ang="0">
                <a:pos x="20679" y="2956833"/>
              </a:cxn>
              <a:cxn ang="0">
                <a:pos x="22299" y="2838808"/>
              </a:cxn>
              <a:cxn ang="0">
                <a:pos x="20057" y="2403980"/>
              </a:cxn>
              <a:cxn ang="0">
                <a:pos x="13205" y="1807644"/>
              </a:cxn>
              <a:cxn ang="0">
                <a:pos x="21178" y="3323331"/>
              </a:cxn>
            </a:cxnLst>
            <a:rect l="l" t="t" r="r" b="b"/>
            <a:pathLst>
              <a:path w="367" h="1237">
                <a:moveTo>
                  <a:pt x="127" y="1235"/>
                </a:moveTo>
                <a:cubicBezTo>
                  <a:pt x="128" y="1234"/>
                  <a:pt x="129" y="1233"/>
                  <a:pt x="130" y="1233"/>
                </a:cubicBezTo>
                <a:cubicBezTo>
                  <a:pt x="131" y="1235"/>
                  <a:pt x="131" y="1236"/>
                  <a:pt x="129" y="1237"/>
                </a:cubicBezTo>
                <a:cubicBezTo>
                  <a:pt x="128" y="1237"/>
                  <a:pt x="127" y="1236"/>
                  <a:pt x="127" y="1235"/>
                </a:cubicBezTo>
                <a:close/>
                <a:moveTo>
                  <a:pt x="114" y="1175"/>
                </a:moveTo>
                <a:cubicBezTo>
                  <a:pt x="114" y="1174"/>
                  <a:pt x="114" y="1173"/>
                  <a:pt x="114" y="1174"/>
                </a:cubicBezTo>
                <a:cubicBezTo>
                  <a:pt x="114" y="1174"/>
                  <a:pt x="114" y="1175"/>
                  <a:pt x="114" y="1175"/>
                </a:cubicBezTo>
                <a:close/>
                <a:moveTo>
                  <a:pt x="171" y="1112"/>
                </a:moveTo>
                <a:cubicBezTo>
                  <a:pt x="173" y="1112"/>
                  <a:pt x="174" y="1110"/>
                  <a:pt x="173" y="1108"/>
                </a:cubicBezTo>
                <a:cubicBezTo>
                  <a:pt x="172" y="1109"/>
                  <a:pt x="171" y="1108"/>
                  <a:pt x="170" y="1109"/>
                </a:cubicBezTo>
                <a:cubicBezTo>
                  <a:pt x="169" y="1110"/>
                  <a:pt x="169" y="1112"/>
                  <a:pt x="171" y="1112"/>
                </a:cubicBezTo>
                <a:close/>
                <a:moveTo>
                  <a:pt x="192" y="1070"/>
                </a:moveTo>
                <a:cubicBezTo>
                  <a:pt x="192" y="1070"/>
                  <a:pt x="191" y="1069"/>
                  <a:pt x="191" y="1070"/>
                </a:cubicBezTo>
                <a:cubicBezTo>
                  <a:pt x="191" y="1070"/>
                  <a:pt x="191" y="1071"/>
                  <a:pt x="192" y="1070"/>
                </a:cubicBezTo>
                <a:close/>
                <a:moveTo>
                  <a:pt x="252" y="996"/>
                </a:moveTo>
                <a:cubicBezTo>
                  <a:pt x="252" y="995"/>
                  <a:pt x="252" y="995"/>
                  <a:pt x="251" y="995"/>
                </a:cubicBezTo>
                <a:cubicBezTo>
                  <a:pt x="251" y="995"/>
                  <a:pt x="251" y="996"/>
                  <a:pt x="252" y="996"/>
                </a:cubicBezTo>
                <a:close/>
                <a:moveTo>
                  <a:pt x="251" y="994"/>
                </a:moveTo>
                <a:cubicBezTo>
                  <a:pt x="252" y="994"/>
                  <a:pt x="252" y="993"/>
                  <a:pt x="251" y="993"/>
                </a:cubicBezTo>
                <a:cubicBezTo>
                  <a:pt x="252" y="994"/>
                  <a:pt x="251" y="994"/>
                  <a:pt x="251" y="994"/>
                </a:cubicBezTo>
                <a:close/>
                <a:moveTo>
                  <a:pt x="253" y="992"/>
                </a:moveTo>
                <a:cubicBezTo>
                  <a:pt x="253" y="992"/>
                  <a:pt x="253" y="991"/>
                  <a:pt x="253" y="991"/>
                </a:cubicBezTo>
                <a:cubicBezTo>
                  <a:pt x="253" y="991"/>
                  <a:pt x="252" y="991"/>
                  <a:pt x="252" y="991"/>
                </a:cubicBezTo>
                <a:cubicBezTo>
                  <a:pt x="252" y="991"/>
                  <a:pt x="252" y="992"/>
                  <a:pt x="253" y="992"/>
                </a:cubicBezTo>
                <a:close/>
                <a:moveTo>
                  <a:pt x="118" y="1056"/>
                </a:moveTo>
                <a:cubicBezTo>
                  <a:pt x="118" y="1056"/>
                  <a:pt x="118" y="1055"/>
                  <a:pt x="118" y="1055"/>
                </a:cubicBezTo>
                <a:cubicBezTo>
                  <a:pt x="117" y="1055"/>
                  <a:pt x="117" y="1056"/>
                  <a:pt x="118" y="1056"/>
                </a:cubicBezTo>
                <a:close/>
                <a:moveTo>
                  <a:pt x="118" y="1051"/>
                </a:moveTo>
                <a:cubicBezTo>
                  <a:pt x="117" y="1051"/>
                  <a:pt x="117" y="1052"/>
                  <a:pt x="118" y="1052"/>
                </a:cubicBezTo>
                <a:cubicBezTo>
                  <a:pt x="117" y="1052"/>
                  <a:pt x="119" y="1051"/>
                  <a:pt x="118" y="1051"/>
                </a:cubicBezTo>
                <a:close/>
                <a:moveTo>
                  <a:pt x="162" y="920"/>
                </a:moveTo>
                <a:cubicBezTo>
                  <a:pt x="162" y="920"/>
                  <a:pt x="162" y="919"/>
                  <a:pt x="162" y="919"/>
                </a:cubicBezTo>
                <a:cubicBezTo>
                  <a:pt x="162" y="920"/>
                  <a:pt x="162" y="920"/>
                  <a:pt x="162" y="920"/>
                </a:cubicBezTo>
                <a:close/>
                <a:moveTo>
                  <a:pt x="186" y="882"/>
                </a:moveTo>
                <a:cubicBezTo>
                  <a:pt x="187" y="881"/>
                  <a:pt x="187" y="881"/>
                  <a:pt x="186" y="880"/>
                </a:cubicBezTo>
                <a:cubicBezTo>
                  <a:pt x="186" y="881"/>
                  <a:pt x="186" y="881"/>
                  <a:pt x="186" y="882"/>
                </a:cubicBezTo>
                <a:close/>
                <a:moveTo>
                  <a:pt x="194" y="805"/>
                </a:moveTo>
                <a:cubicBezTo>
                  <a:pt x="194" y="805"/>
                  <a:pt x="194" y="805"/>
                  <a:pt x="193" y="804"/>
                </a:cubicBezTo>
                <a:cubicBezTo>
                  <a:pt x="193" y="805"/>
                  <a:pt x="193" y="805"/>
                  <a:pt x="193" y="805"/>
                </a:cubicBezTo>
                <a:cubicBezTo>
                  <a:pt x="193" y="805"/>
                  <a:pt x="193" y="805"/>
                  <a:pt x="194" y="805"/>
                </a:cubicBezTo>
                <a:close/>
                <a:moveTo>
                  <a:pt x="194" y="802"/>
                </a:moveTo>
                <a:cubicBezTo>
                  <a:pt x="193" y="802"/>
                  <a:pt x="193" y="801"/>
                  <a:pt x="193" y="801"/>
                </a:cubicBezTo>
                <a:cubicBezTo>
                  <a:pt x="193" y="801"/>
                  <a:pt x="193" y="802"/>
                  <a:pt x="194" y="802"/>
                </a:cubicBezTo>
                <a:close/>
                <a:moveTo>
                  <a:pt x="155" y="769"/>
                </a:moveTo>
                <a:cubicBezTo>
                  <a:pt x="154" y="769"/>
                  <a:pt x="154" y="770"/>
                  <a:pt x="155" y="770"/>
                </a:cubicBezTo>
                <a:cubicBezTo>
                  <a:pt x="154" y="769"/>
                  <a:pt x="155" y="769"/>
                  <a:pt x="155" y="769"/>
                </a:cubicBezTo>
                <a:close/>
                <a:moveTo>
                  <a:pt x="137" y="772"/>
                </a:moveTo>
                <a:cubicBezTo>
                  <a:pt x="138" y="771"/>
                  <a:pt x="137" y="771"/>
                  <a:pt x="137" y="771"/>
                </a:cubicBezTo>
                <a:cubicBezTo>
                  <a:pt x="136" y="771"/>
                  <a:pt x="136" y="771"/>
                  <a:pt x="137" y="772"/>
                </a:cubicBezTo>
                <a:close/>
                <a:moveTo>
                  <a:pt x="137" y="752"/>
                </a:moveTo>
                <a:cubicBezTo>
                  <a:pt x="137" y="751"/>
                  <a:pt x="137" y="751"/>
                  <a:pt x="137" y="751"/>
                </a:cubicBezTo>
                <a:cubicBezTo>
                  <a:pt x="137" y="751"/>
                  <a:pt x="137" y="752"/>
                  <a:pt x="137" y="752"/>
                </a:cubicBezTo>
                <a:close/>
                <a:moveTo>
                  <a:pt x="180" y="707"/>
                </a:moveTo>
                <a:cubicBezTo>
                  <a:pt x="180" y="708"/>
                  <a:pt x="180" y="708"/>
                  <a:pt x="181" y="707"/>
                </a:cubicBezTo>
                <a:cubicBezTo>
                  <a:pt x="180" y="706"/>
                  <a:pt x="180" y="707"/>
                  <a:pt x="180" y="707"/>
                </a:cubicBezTo>
                <a:close/>
                <a:moveTo>
                  <a:pt x="147" y="737"/>
                </a:moveTo>
                <a:cubicBezTo>
                  <a:pt x="147" y="737"/>
                  <a:pt x="147" y="736"/>
                  <a:pt x="147" y="736"/>
                </a:cubicBezTo>
                <a:cubicBezTo>
                  <a:pt x="147" y="736"/>
                  <a:pt x="147" y="736"/>
                  <a:pt x="147" y="736"/>
                </a:cubicBezTo>
                <a:cubicBezTo>
                  <a:pt x="147" y="736"/>
                  <a:pt x="147" y="737"/>
                  <a:pt x="147" y="737"/>
                </a:cubicBezTo>
                <a:close/>
                <a:moveTo>
                  <a:pt x="140" y="740"/>
                </a:moveTo>
                <a:cubicBezTo>
                  <a:pt x="140" y="740"/>
                  <a:pt x="140" y="742"/>
                  <a:pt x="141" y="741"/>
                </a:cubicBezTo>
                <a:cubicBezTo>
                  <a:pt x="140" y="740"/>
                  <a:pt x="141" y="740"/>
                  <a:pt x="140" y="740"/>
                </a:cubicBezTo>
                <a:close/>
                <a:moveTo>
                  <a:pt x="139" y="723"/>
                </a:moveTo>
                <a:cubicBezTo>
                  <a:pt x="139" y="724"/>
                  <a:pt x="139" y="724"/>
                  <a:pt x="139" y="724"/>
                </a:cubicBezTo>
                <a:cubicBezTo>
                  <a:pt x="139" y="724"/>
                  <a:pt x="139" y="725"/>
                  <a:pt x="139" y="725"/>
                </a:cubicBezTo>
                <a:cubicBezTo>
                  <a:pt x="139" y="724"/>
                  <a:pt x="139" y="723"/>
                  <a:pt x="139" y="723"/>
                </a:cubicBezTo>
                <a:close/>
                <a:moveTo>
                  <a:pt x="181" y="680"/>
                </a:move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1" y="678"/>
                  <a:pt x="181" y="678"/>
                </a:cubicBez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0" y="680"/>
                  <a:pt x="181" y="680"/>
                </a:cubicBezTo>
                <a:close/>
                <a:moveTo>
                  <a:pt x="139" y="715"/>
                </a:moveTo>
                <a:cubicBezTo>
                  <a:pt x="138" y="716"/>
                  <a:pt x="138" y="716"/>
                  <a:pt x="138" y="717"/>
                </a:cubicBezTo>
                <a:cubicBezTo>
                  <a:pt x="139" y="716"/>
                  <a:pt x="139" y="716"/>
                  <a:pt x="139" y="715"/>
                </a:cubicBezTo>
                <a:close/>
                <a:moveTo>
                  <a:pt x="138" y="706"/>
                </a:moveTo>
                <a:cubicBezTo>
                  <a:pt x="137" y="706"/>
                  <a:pt x="137" y="708"/>
                  <a:pt x="138" y="707"/>
                </a:cubicBezTo>
                <a:cubicBezTo>
                  <a:pt x="138" y="707"/>
                  <a:pt x="138" y="707"/>
                  <a:pt x="138" y="706"/>
                </a:cubicBezTo>
                <a:close/>
                <a:moveTo>
                  <a:pt x="186" y="639"/>
                </a:moveTo>
                <a:cubicBezTo>
                  <a:pt x="187" y="640"/>
                  <a:pt x="187" y="639"/>
                  <a:pt x="187" y="640"/>
                </a:cubicBezTo>
                <a:cubicBezTo>
                  <a:pt x="187" y="640"/>
                  <a:pt x="188" y="640"/>
                  <a:pt x="188" y="640"/>
                </a:cubicBezTo>
                <a:cubicBezTo>
                  <a:pt x="187" y="639"/>
                  <a:pt x="187" y="638"/>
                  <a:pt x="187" y="638"/>
                </a:cubicBezTo>
                <a:cubicBezTo>
                  <a:pt x="187" y="639"/>
                  <a:pt x="186" y="639"/>
                  <a:pt x="186" y="639"/>
                </a:cubicBezTo>
                <a:close/>
                <a:moveTo>
                  <a:pt x="176" y="643"/>
                </a:moveTo>
                <a:cubicBezTo>
                  <a:pt x="175" y="643"/>
                  <a:pt x="176" y="644"/>
                  <a:pt x="175" y="644"/>
                </a:cubicBezTo>
                <a:cubicBezTo>
                  <a:pt x="176" y="644"/>
                  <a:pt x="176" y="643"/>
                  <a:pt x="176" y="643"/>
                </a:cubicBezTo>
                <a:close/>
                <a:moveTo>
                  <a:pt x="186" y="621"/>
                </a:moveTo>
                <a:cubicBezTo>
                  <a:pt x="186" y="621"/>
                  <a:pt x="186" y="621"/>
                  <a:pt x="186" y="621"/>
                </a:cubicBezTo>
                <a:cubicBezTo>
                  <a:pt x="186" y="621"/>
                  <a:pt x="187" y="620"/>
                  <a:pt x="186" y="620"/>
                </a:cubicBezTo>
                <a:cubicBezTo>
                  <a:pt x="186" y="620"/>
                  <a:pt x="185" y="621"/>
                  <a:pt x="186" y="621"/>
                </a:cubicBezTo>
                <a:cubicBezTo>
                  <a:pt x="186" y="622"/>
                  <a:pt x="186" y="621"/>
                  <a:pt x="186" y="621"/>
                </a:cubicBezTo>
                <a:close/>
                <a:moveTo>
                  <a:pt x="185" y="599"/>
                </a:moveTo>
                <a:cubicBezTo>
                  <a:pt x="185" y="599"/>
                  <a:pt x="184" y="600"/>
                  <a:pt x="185" y="600"/>
                </a:cubicBezTo>
                <a:cubicBezTo>
                  <a:pt x="186" y="600"/>
                  <a:pt x="185" y="599"/>
                  <a:pt x="185" y="598"/>
                </a:cubicBezTo>
                <a:cubicBezTo>
                  <a:pt x="185" y="598"/>
                  <a:pt x="184" y="598"/>
                  <a:pt x="185" y="599"/>
                </a:cubicBezTo>
                <a:close/>
                <a:moveTo>
                  <a:pt x="128" y="650"/>
                </a:moveTo>
                <a:cubicBezTo>
                  <a:pt x="129" y="649"/>
                  <a:pt x="129" y="648"/>
                  <a:pt x="128" y="647"/>
                </a:cubicBezTo>
                <a:cubicBezTo>
                  <a:pt x="127" y="648"/>
                  <a:pt x="128" y="649"/>
                  <a:pt x="128" y="650"/>
                </a:cubicBezTo>
                <a:close/>
                <a:moveTo>
                  <a:pt x="176" y="600"/>
                </a:moveTo>
                <a:cubicBezTo>
                  <a:pt x="177" y="600"/>
                  <a:pt x="177" y="598"/>
                  <a:pt x="176" y="599"/>
                </a:cubicBezTo>
                <a:cubicBezTo>
                  <a:pt x="177" y="599"/>
                  <a:pt x="176" y="599"/>
                  <a:pt x="176" y="600"/>
                </a:cubicBezTo>
                <a:close/>
                <a:moveTo>
                  <a:pt x="128" y="641"/>
                </a:moveTo>
                <a:cubicBezTo>
                  <a:pt x="128" y="642"/>
                  <a:pt x="128" y="642"/>
                  <a:pt x="128" y="642"/>
                </a:cubicBezTo>
                <a:cubicBezTo>
                  <a:pt x="128" y="642"/>
                  <a:pt x="128" y="642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lose/>
                <a:moveTo>
                  <a:pt x="127" y="620"/>
                </a:moveTo>
                <a:cubicBezTo>
                  <a:pt x="127" y="620"/>
                  <a:pt x="127" y="621"/>
                  <a:pt x="127" y="621"/>
                </a:cubicBezTo>
                <a:cubicBezTo>
                  <a:pt x="127" y="620"/>
                  <a:pt x="127" y="620"/>
                  <a:pt x="127" y="620"/>
                </a:cubicBezTo>
                <a:close/>
                <a:moveTo>
                  <a:pt x="183" y="563"/>
                </a:moveTo>
                <a:cubicBezTo>
                  <a:pt x="183" y="563"/>
                  <a:pt x="183" y="563"/>
                  <a:pt x="183" y="563"/>
                </a:cubicBezTo>
                <a:cubicBezTo>
                  <a:pt x="183" y="563"/>
                  <a:pt x="183" y="564"/>
                  <a:pt x="183" y="563"/>
                </a:cubicBezTo>
                <a:close/>
                <a:moveTo>
                  <a:pt x="183" y="549"/>
                </a:moveTo>
                <a:cubicBezTo>
                  <a:pt x="183" y="549"/>
                  <a:pt x="183" y="548"/>
                  <a:pt x="183" y="548"/>
                </a:cubicBezTo>
                <a:cubicBezTo>
                  <a:pt x="183" y="549"/>
                  <a:pt x="182" y="549"/>
                  <a:pt x="182" y="549"/>
                </a:cubicBezTo>
                <a:cubicBezTo>
                  <a:pt x="182" y="549"/>
                  <a:pt x="183" y="549"/>
                  <a:pt x="183" y="549"/>
                </a:cubicBezTo>
                <a:close/>
                <a:moveTo>
                  <a:pt x="181" y="520"/>
                </a:moveTo>
                <a:cubicBezTo>
                  <a:pt x="181" y="521"/>
                  <a:pt x="181" y="522"/>
                  <a:pt x="181" y="522"/>
                </a:cubicBezTo>
                <a:cubicBezTo>
                  <a:pt x="180" y="522"/>
                  <a:pt x="180" y="523"/>
                  <a:pt x="180" y="523"/>
                </a:cubicBezTo>
                <a:cubicBezTo>
                  <a:pt x="181" y="526"/>
                  <a:pt x="179" y="528"/>
                  <a:pt x="182" y="530"/>
                </a:cubicBezTo>
                <a:cubicBezTo>
                  <a:pt x="181" y="531"/>
                  <a:pt x="181" y="533"/>
                  <a:pt x="181" y="534"/>
                </a:cubicBezTo>
                <a:cubicBezTo>
                  <a:pt x="181" y="534"/>
                  <a:pt x="181" y="535"/>
                  <a:pt x="181" y="535"/>
                </a:cubicBezTo>
                <a:cubicBezTo>
                  <a:pt x="181" y="535"/>
                  <a:pt x="181" y="536"/>
                  <a:pt x="181" y="536"/>
                </a:cubicBezTo>
                <a:cubicBezTo>
                  <a:pt x="181" y="537"/>
                  <a:pt x="182" y="537"/>
                  <a:pt x="181" y="537"/>
                </a:cubicBezTo>
                <a:cubicBezTo>
                  <a:pt x="182" y="539"/>
                  <a:pt x="179" y="541"/>
                  <a:pt x="182" y="543"/>
                </a:cubicBezTo>
                <a:cubicBezTo>
                  <a:pt x="182" y="543"/>
                  <a:pt x="182" y="543"/>
                  <a:pt x="182" y="543"/>
                </a:cubicBezTo>
                <a:cubicBezTo>
                  <a:pt x="182" y="544"/>
                  <a:pt x="182" y="544"/>
                  <a:pt x="182" y="544"/>
                </a:cubicBezTo>
                <a:cubicBezTo>
                  <a:pt x="181" y="544"/>
                  <a:pt x="181" y="544"/>
                  <a:pt x="181" y="544"/>
                </a:cubicBezTo>
                <a:cubicBezTo>
                  <a:pt x="182" y="544"/>
                  <a:pt x="181" y="545"/>
                  <a:pt x="182" y="545"/>
                </a:cubicBezTo>
                <a:cubicBezTo>
                  <a:pt x="182" y="545"/>
                  <a:pt x="182" y="545"/>
                  <a:pt x="182" y="545"/>
                </a:cubicBezTo>
                <a:cubicBezTo>
                  <a:pt x="182" y="545"/>
                  <a:pt x="182" y="546"/>
                  <a:pt x="182" y="546"/>
                </a:cubicBezTo>
                <a:cubicBezTo>
                  <a:pt x="182" y="546"/>
                  <a:pt x="181" y="547"/>
                  <a:pt x="182" y="547"/>
                </a:cubicBezTo>
                <a:cubicBezTo>
                  <a:pt x="182" y="547"/>
                  <a:pt x="182" y="548"/>
                  <a:pt x="182" y="548"/>
                </a:cubicBezTo>
                <a:cubicBezTo>
                  <a:pt x="182" y="547"/>
                  <a:pt x="182" y="547"/>
                  <a:pt x="182" y="547"/>
                </a:cubicBezTo>
                <a:cubicBezTo>
                  <a:pt x="182" y="547"/>
                  <a:pt x="182" y="546"/>
                  <a:pt x="182" y="546"/>
                </a:cubicBezTo>
                <a:cubicBezTo>
                  <a:pt x="182" y="546"/>
                  <a:pt x="182" y="546"/>
                  <a:pt x="182" y="546"/>
                </a:cubicBezTo>
                <a:cubicBezTo>
                  <a:pt x="183" y="545"/>
                  <a:pt x="183" y="544"/>
                  <a:pt x="183" y="544"/>
                </a:cubicBezTo>
                <a:cubicBezTo>
                  <a:pt x="183" y="544"/>
                  <a:pt x="183" y="544"/>
                  <a:pt x="183" y="544"/>
                </a:cubicBezTo>
                <a:cubicBezTo>
                  <a:pt x="183" y="543"/>
                  <a:pt x="183" y="543"/>
                  <a:pt x="183" y="542"/>
                </a:cubicBezTo>
                <a:cubicBezTo>
                  <a:pt x="183" y="542"/>
                  <a:pt x="183" y="542"/>
                  <a:pt x="183" y="542"/>
                </a:cubicBezTo>
                <a:cubicBezTo>
                  <a:pt x="183" y="542"/>
                  <a:pt x="183" y="541"/>
                  <a:pt x="183" y="540"/>
                </a:cubicBezTo>
                <a:cubicBezTo>
                  <a:pt x="183" y="539"/>
                  <a:pt x="183" y="539"/>
                  <a:pt x="183" y="538"/>
                </a:cubicBezTo>
                <a:cubicBezTo>
                  <a:pt x="183" y="538"/>
                  <a:pt x="183" y="538"/>
                  <a:pt x="183" y="537"/>
                </a:cubicBezTo>
                <a:cubicBezTo>
                  <a:pt x="183" y="536"/>
                  <a:pt x="182" y="534"/>
                  <a:pt x="183" y="534"/>
                </a:cubicBezTo>
                <a:cubicBezTo>
                  <a:pt x="182" y="534"/>
                  <a:pt x="183" y="534"/>
                  <a:pt x="182" y="533"/>
                </a:cubicBezTo>
                <a:cubicBezTo>
                  <a:pt x="183" y="530"/>
                  <a:pt x="181" y="526"/>
                  <a:pt x="182" y="523"/>
                </a:cubicBezTo>
                <a:cubicBezTo>
                  <a:pt x="182" y="523"/>
                  <a:pt x="182" y="523"/>
                  <a:pt x="182" y="522"/>
                </a:cubicBezTo>
                <a:cubicBezTo>
                  <a:pt x="181" y="522"/>
                  <a:pt x="181" y="522"/>
                  <a:pt x="181" y="522"/>
                </a:cubicBezTo>
                <a:cubicBezTo>
                  <a:pt x="182" y="522"/>
                  <a:pt x="182" y="521"/>
                  <a:pt x="181" y="520"/>
                </a:cubicBezTo>
                <a:cubicBezTo>
                  <a:pt x="181" y="520"/>
                  <a:pt x="181" y="520"/>
                  <a:pt x="181" y="519"/>
                </a:cubicBezTo>
                <a:cubicBezTo>
                  <a:pt x="181" y="519"/>
                  <a:pt x="181" y="519"/>
                  <a:pt x="181" y="519"/>
                </a:cubicBezTo>
                <a:cubicBezTo>
                  <a:pt x="182" y="519"/>
                  <a:pt x="181" y="518"/>
                  <a:pt x="181" y="517"/>
                </a:cubicBezTo>
                <a:cubicBezTo>
                  <a:pt x="180" y="518"/>
                  <a:pt x="180" y="519"/>
                  <a:pt x="180" y="520"/>
                </a:cubicBezTo>
                <a:cubicBezTo>
                  <a:pt x="181" y="520"/>
                  <a:pt x="181" y="520"/>
                  <a:pt x="181" y="520"/>
                </a:cubicBezTo>
                <a:close/>
                <a:moveTo>
                  <a:pt x="183" y="547"/>
                </a:moveTo>
                <a:cubicBezTo>
                  <a:pt x="183" y="547"/>
                  <a:pt x="183" y="546"/>
                  <a:pt x="183" y="546"/>
                </a:cubicBezTo>
                <a:cubicBezTo>
                  <a:pt x="183" y="546"/>
                  <a:pt x="183" y="546"/>
                  <a:pt x="182" y="547"/>
                </a:cubicBezTo>
                <a:cubicBezTo>
                  <a:pt x="183" y="547"/>
                  <a:pt x="183" y="547"/>
                  <a:pt x="183" y="547"/>
                </a:cubicBezTo>
                <a:close/>
                <a:moveTo>
                  <a:pt x="174" y="537"/>
                </a:moveTo>
                <a:cubicBezTo>
                  <a:pt x="174" y="537"/>
                  <a:pt x="175" y="536"/>
                  <a:pt x="174" y="536"/>
                </a:cubicBezTo>
                <a:cubicBezTo>
                  <a:pt x="173" y="536"/>
                  <a:pt x="174" y="538"/>
                  <a:pt x="174" y="537"/>
                </a:cubicBezTo>
                <a:close/>
                <a:moveTo>
                  <a:pt x="174" y="534"/>
                </a:moveTo>
                <a:cubicBezTo>
                  <a:pt x="174" y="534"/>
                  <a:pt x="174" y="535"/>
                  <a:pt x="174" y="535"/>
                </a:cubicBezTo>
                <a:cubicBezTo>
                  <a:pt x="174" y="535"/>
                  <a:pt x="175" y="534"/>
                  <a:pt x="174" y="534"/>
                </a:cubicBezTo>
                <a:close/>
                <a:moveTo>
                  <a:pt x="179" y="474"/>
                </a:moveTo>
                <a:cubicBezTo>
                  <a:pt x="180" y="474"/>
                  <a:pt x="180" y="473"/>
                  <a:pt x="180" y="472"/>
                </a:cubicBezTo>
                <a:cubicBezTo>
                  <a:pt x="180" y="473"/>
                  <a:pt x="179" y="473"/>
                  <a:pt x="179" y="473"/>
                </a:cubicBezTo>
                <a:cubicBezTo>
                  <a:pt x="180" y="473"/>
                  <a:pt x="179" y="474"/>
                  <a:pt x="179" y="474"/>
                </a:cubicBezTo>
                <a:close/>
                <a:moveTo>
                  <a:pt x="166" y="486"/>
                </a:moveTo>
                <a:cubicBezTo>
                  <a:pt x="166" y="486"/>
                  <a:pt x="166" y="486"/>
                  <a:pt x="166" y="487"/>
                </a:cubicBezTo>
                <a:cubicBezTo>
                  <a:pt x="166" y="486"/>
                  <a:pt x="166" y="485"/>
                  <a:pt x="166" y="486"/>
                </a:cubicBezTo>
                <a:close/>
                <a:moveTo>
                  <a:pt x="172" y="473"/>
                </a:moveTo>
                <a:cubicBezTo>
                  <a:pt x="172" y="473"/>
                  <a:pt x="172" y="473"/>
                  <a:pt x="172" y="473"/>
                </a:cubicBezTo>
                <a:cubicBezTo>
                  <a:pt x="172" y="471"/>
                  <a:pt x="171" y="474"/>
                  <a:pt x="172" y="473"/>
                </a:cubicBezTo>
                <a:close/>
                <a:moveTo>
                  <a:pt x="366" y="291"/>
                </a:moveTo>
                <a:cubicBezTo>
                  <a:pt x="366" y="291"/>
                  <a:pt x="366" y="291"/>
                  <a:pt x="365" y="292"/>
                </a:cubicBezTo>
                <a:cubicBezTo>
                  <a:pt x="366" y="293"/>
                  <a:pt x="367" y="292"/>
                  <a:pt x="366" y="291"/>
                </a:cubicBezTo>
                <a:close/>
                <a:moveTo>
                  <a:pt x="168" y="401"/>
                </a:moveTo>
                <a:cubicBezTo>
                  <a:pt x="169" y="401"/>
                  <a:pt x="168" y="400"/>
                  <a:pt x="168" y="400"/>
                </a:cubicBezTo>
                <a:cubicBezTo>
                  <a:pt x="168" y="400"/>
                  <a:pt x="168" y="401"/>
                  <a:pt x="168" y="401"/>
                </a:cubicBezTo>
                <a:close/>
                <a:moveTo>
                  <a:pt x="161" y="359"/>
                </a:moveTo>
                <a:cubicBezTo>
                  <a:pt x="161" y="359"/>
                  <a:pt x="161" y="359"/>
                  <a:pt x="161" y="358"/>
                </a:cubicBezTo>
                <a:cubicBezTo>
                  <a:pt x="161" y="358"/>
                  <a:pt x="161" y="360"/>
                  <a:pt x="161" y="359"/>
                </a:cubicBezTo>
                <a:close/>
                <a:moveTo>
                  <a:pt x="161" y="342"/>
                </a:moveTo>
                <a:cubicBezTo>
                  <a:pt x="161" y="342"/>
                  <a:pt x="161" y="341"/>
                  <a:pt x="161" y="341"/>
                </a:cubicBezTo>
                <a:cubicBezTo>
                  <a:pt x="161" y="341"/>
                  <a:pt x="161" y="341"/>
                  <a:pt x="161" y="341"/>
                </a:cubicBezTo>
                <a:cubicBezTo>
                  <a:pt x="160" y="341"/>
                  <a:pt x="160" y="341"/>
                  <a:pt x="160" y="341"/>
                </a:cubicBezTo>
                <a:cubicBezTo>
                  <a:pt x="160" y="341"/>
                  <a:pt x="160" y="341"/>
                  <a:pt x="161" y="342"/>
                </a:cubicBezTo>
                <a:close/>
                <a:moveTo>
                  <a:pt x="161" y="322"/>
                </a:moveTo>
                <a:cubicBezTo>
                  <a:pt x="160" y="321"/>
                  <a:pt x="161" y="320"/>
                  <a:pt x="160" y="320"/>
                </a:cubicBezTo>
                <a:cubicBezTo>
                  <a:pt x="160" y="321"/>
                  <a:pt x="160" y="322"/>
                  <a:pt x="161" y="322"/>
                </a:cubicBezTo>
                <a:close/>
                <a:moveTo>
                  <a:pt x="160" y="310"/>
                </a:moveTo>
                <a:cubicBezTo>
                  <a:pt x="161" y="310"/>
                  <a:pt x="161" y="309"/>
                  <a:pt x="160" y="309"/>
                </a:cubicBezTo>
                <a:cubicBezTo>
                  <a:pt x="159" y="309"/>
                  <a:pt x="160" y="310"/>
                  <a:pt x="160" y="310"/>
                </a:cubicBezTo>
                <a:close/>
                <a:moveTo>
                  <a:pt x="160" y="282"/>
                </a:moveTo>
                <a:cubicBezTo>
                  <a:pt x="160" y="281"/>
                  <a:pt x="160" y="281"/>
                  <a:pt x="159" y="281"/>
                </a:cubicBezTo>
                <a:cubicBezTo>
                  <a:pt x="159" y="281"/>
                  <a:pt x="159" y="282"/>
                  <a:pt x="160" y="282"/>
                </a:cubicBezTo>
                <a:close/>
                <a:moveTo>
                  <a:pt x="106" y="296"/>
                </a:moveTo>
                <a:cubicBezTo>
                  <a:pt x="106" y="296"/>
                  <a:pt x="106" y="296"/>
                  <a:pt x="106" y="295"/>
                </a:cubicBezTo>
                <a:cubicBezTo>
                  <a:pt x="105" y="296"/>
                  <a:pt x="105" y="297"/>
                  <a:pt x="106" y="296"/>
                </a:cubicBezTo>
                <a:close/>
                <a:moveTo>
                  <a:pt x="106" y="232"/>
                </a:moveTo>
                <a:cubicBezTo>
                  <a:pt x="106" y="231"/>
                  <a:pt x="106" y="231"/>
                  <a:pt x="106" y="230"/>
                </a:cubicBezTo>
                <a:cubicBezTo>
                  <a:pt x="105" y="231"/>
                  <a:pt x="105" y="232"/>
                  <a:pt x="106" y="232"/>
                </a:cubicBezTo>
                <a:close/>
                <a:moveTo>
                  <a:pt x="163" y="134"/>
                </a:moveTo>
                <a:cubicBezTo>
                  <a:pt x="163" y="134"/>
                  <a:pt x="163" y="133"/>
                  <a:pt x="163" y="133"/>
                </a:cubicBezTo>
                <a:cubicBezTo>
                  <a:pt x="162" y="133"/>
                  <a:pt x="162" y="134"/>
                  <a:pt x="163" y="134"/>
                </a:cubicBezTo>
                <a:close/>
                <a:moveTo>
                  <a:pt x="163" y="116"/>
                </a:moveTo>
                <a:cubicBezTo>
                  <a:pt x="164" y="116"/>
                  <a:pt x="164" y="115"/>
                  <a:pt x="163" y="115"/>
                </a:cubicBezTo>
                <a:cubicBezTo>
                  <a:pt x="163" y="115"/>
                  <a:pt x="163" y="116"/>
                  <a:pt x="163" y="116"/>
                </a:cubicBezTo>
                <a:close/>
                <a:moveTo>
                  <a:pt x="147" y="1150"/>
                </a:moveTo>
                <a:cubicBezTo>
                  <a:pt x="147" y="1151"/>
                  <a:pt x="147" y="1152"/>
                  <a:pt x="147" y="1153"/>
                </a:cubicBezTo>
                <a:cubicBezTo>
                  <a:pt x="146" y="1152"/>
                  <a:pt x="146" y="1152"/>
                  <a:pt x="145" y="1152"/>
                </a:cubicBezTo>
                <a:cubicBezTo>
                  <a:pt x="141" y="1154"/>
                  <a:pt x="137" y="1151"/>
                  <a:pt x="133" y="1150"/>
                </a:cubicBezTo>
                <a:cubicBezTo>
                  <a:pt x="132" y="1151"/>
                  <a:pt x="133" y="1152"/>
                  <a:pt x="134" y="1152"/>
                </a:cubicBezTo>
                <a:cubicBezTo>
                  <a:pt x="132" y="1155"/>
                  <a:pt x="134" y="1160"/>
                  <a:pt x="129" y="1160"/>
                </a:cubicBezTo>
                <a:cubicBezTo>
                  <a:pt x="129" y="1158"/>
                  <a:pt x="129" y="1157"/>
                  <a:pt x="128" y="1155"/>
                </a:cubicBezTo>
                <a:cubicBezTo>
                  <a:pt x="128" y="1155"/>
                  <a:pt x="129" y="1154"/>
                  <a:pt x="129" y="1154"/>
                </a:cubicBezTo>
                <a:cubicBezTo>
                  <a:pt x="128" y="1153"/>
                  <a:pt x="128" y="1152"/>
                  <a:pt x="128" y="1151"/>
                </a:cubicBezTo>
                <a:cubicBezTo>
                  <a:pt x="128" y="1149"/>
                  <a:pt x="128" y="1148"/>
                  <a:pt x="128" y="1146"/>
                </a:cubicBezTo>
                <a:cubicBezTo>
                  <a:pt x="128" y="1145"/>
                  <a:pt x="128" y="1144"/>
                  <a:pt x="128" y="1142"/>
                </a:cubicBezTo>
                <a:cubicBezTo>
                  <a:pt x="128" y="1141"/>
                  <a:pt x="129" y="1139"/>
                  <a:pt x="129" y="1137"/>
                </a:cubicBezTo>
                <a:cubicBezTo>
                  <a:pt x="129" y="1136"/>
                  <a:pt x="128" y="1134"/>
                  <a:pt x="128" y="1133"/>
                </a:cubicBezTo>
                <a:cubicBezTo>
                  <a:pt x="128" y="1131"/>
                  <a:pt x="129" y="1129"/>
                  <a:pt x="129" y="1127"/>
                </a:cubicBezTo>
                <a:cubicBezTo>
                  <a:pt x="129" y="1121"/>
                  <a:pt x="130" y="1115"/>
                  <a:pt x="130" y="1110"/>
                </a:cubicBezTo>
                <a:cubicBezTo>
                  <a:pt x="130" y="1109"/>
                  <a:pt x="130" y="1109"/>
                  <a:pt x="130" y="1108"/>
                </a:cubicBezTo>
                <a:cubicBezTo>
                  <a:pt x="131" y="1105"/>
                  <a:pt x="129" y="1103"/>
                  <a:pt x="131" y="1100"/>
                </a:cubicBezTo>
                <a:cubicBezTo>
                  <a:pt x="130" y="1097"/>
                  <a:pt x="131" y="1093"/>
                  <a:pt x="131" y="1090"/>
                </a:cubicBezTo>
                <a:cubicBezTo>
                  <a:pt x="131" y="1088"/>
                  <a:pt x="131" y="1086"/>
                  <a:pt x="131" y="1084"/>
                </a:cubicBezTo>
                <a:cubicBezTo>
                  <a:pt x="132" y="1079"/>
                  <a:pt x="132" y="1075"/>
                  <a:pt x="132" y="1071"/>
                </a:cubicBezTo>
                <a:cubicBezTo>
                  <a:pt x="133" y="1070"/>
                  <a:pt x="132" y="1069"/>
                  <a:pt x="132" y="1068"/>
                </a:cubicBezTo>
                <a:cubicBezTo>
                  <a:pt x="132" y="1065"/>
                  <a:pt x="133" y="1063"/>
                  <a:pt x="133" y="1061"/>
                </a:cubicBezTo>
                <a:cubicBezTo>
                  <a:pt x="133" y="1060"/>
                  <a:pt x="132" y="1060"/>
                  <a:pt x="132" y="1059"/>
                </a:cubicBezTo>
                <a:cubicBezTo>
                  <a:pt x="132" y="1058"/>
                  <a:pt x="133" y="1056"/>
                  <a:pt x="133" y="1055"/>
                </a:cubicBezTo>
                <a:cubicBezTo>
                  <a:pt x="133" y="1051"/>
                  <a:pt x="132" y="1047"/>
                  <a:pt x="133" y="1043"/>
                </a:cubicBezTo>
                <a:cubicBezTo>
                  <a:pt x="133" y="1041"/>
                  <a:pt x="132" y="1040"/>
                  <a:pt x="133" y="1038"/>
                </a:cubicBezTo>
                <a:cubicBezTo>
                  <a:pt x="132" y="1036"/>
                  <a:pt x="133" y="1033"/>
                  <a:pt x="133" y="1031"/>
                </a:cubicBezTo>
                <a:cubicBezTo>
                  <a:pt x="133" y="1031"/>
                  <a:pt x="133" y="1031"/>
                  <a:pt x="133" y="1030"/>
                </a:cubicBezTo>
                <a:cubicBezTo>
                  <a:pt x="133" y="1027"/>
                  <a:pt x="134" y="1025"/>
                  <a:pt x="133" y="1022"/>
                </a:cubicBezTo>
                <a:cubicBezTo>
                  <a:pt x="133" y="1022"/>
                  <a:pt x="134" y="1021"/>
                  <a:pt x="134" y="1021"/>
                </a:cubicBezTo>
                <a:cubicBezTo>
                  <a:pt x="134" y="1020"/>
                  <a:pt x="134" y="1018"/>
                  <a:pt x="134" y="1018"/>
                </a:cubicBezTo>
                <a:cubicBezTo>
                  <a:pt x="134" y="1016"/>
                  <a:pt x="133" y="1012"/>
                  <a:pt x="134" y="1009"/>
                </a:cubicBezTo>
                <a:cubicBezTo>
                  <a:pt x="134" y="1006"/>
                  <a:pt x="134" y="1003"/>
                  <a:pt x="135" y="1000"/>
                </a:cubicBezTo>
                <a:cubicBezTo>
                  <a:pt x="134" y="999"/>
                  <a:pt x="135" y="999"/>
                  <a:pt x="134" y="998"/>
                </a:cubicBezTo>
                <a:cubicBezTo>
                  <a:pt x="135" y="991"/>
                  <a:pt x="134" y="984"/>
                  <a:pt x="135" y="977"/>
                </a:cubicBezTo>
                <a:cubicBezTo>
                  <a:pt x="133" y="973"/>
                  <a:pt x="135" y="970"/>
                  <a:pt x="134" y="967"/>
                </a:cubicBezTo>
                <a:cubicBezTo>
                  <a:pt x="134" y="966"/>
                  <a:pt x="134" y="966"/>
                  <a:pt x="135" y="965"/>
                </a:cubicBezTo>
                <a:cubicBezTo>
                  <a:pt x="134" y="955"/>
                  <a:pt x="135" y="945"/>
                  <a:pt x="135" y="935"/>
                </a:cubicBezTo>
                <a:cubicBezTo>
                  <a:pt x="135" y="928"/>
                  <a:pt x="135" y="921"/>
                  <a:pt x="135" y="913"/>
                </a:cubicBezTo>
                <a:cubicBezTo>
                  <a:pt x="135" y="908"/>
                  <a:pt x="135" y="904"/>
                  <a:pt x="136" y="899"/>
                </a:cubicBezTo>
                <a:cubicBezTo>
                  <a:pt x="135" y="897"/>
                  <a:pt x="135" y="894"/>
                  <a:pt x="135" y="891"/>
                </a:cubicBezTo>
                <a:cubicBezTo>
                  <a:pt x="135" y="888"/>
                  <a:pt x="135" y="885"/>
                  <a:pt x="135" y="883"/>
                </a:cubicBezTo>
                <a:cubicBezTo>
                  <a:pt x="135" y="883"/>
                  <a:pt x="135" y="883"/>
                  <a:pt x="135" y="883"/>
                </a:cubicBezTo>
                <a:cubicBezTo>
                  <a:pt x="136" y="873"/>
                  <a:pt x="135" y="864"/>
                  <a:pt x="135" y="854"/>
                </a:cubicBezTo>
                <a:cubicBezTo>
                  <a:pt x="135" y="846"/>
                  <a:pt x="135" y="838"/>
                  <a:pt x="135" y="830"/>
                </a:cubicBezTo>
                <a:cubicBezTo>
                  <a:pt x="135" y="830"/>
                  <a:pt x="135" y="829"/>
                  <a:pt x="135" y="829"/>
                </a:cubicBezTo>
                <a:cubicBezTo>
                  <a:pt x="134" y="828"/>
                  <a:pt x="134" y="827"/>
                  <a:pt x="134" y="826"/>
                </a:cubicBezTo>
                <a:cubicBezTo>
                  <a:pt x="134" y="825"/>
                  <a:pt x="135" y="825"/>
                  <a:pt x="135" y="825"/>
                </a:cubicBezTo>
                <a:cubicBezTo>
                  <a:pt x="135" y="824"/>
                  <a:pt x="134" y="824"/>
                  <a:pt x="134" y="824"/>
                </a:cubicBezTo>
                <a:cubicBezTo>
                  <a:pt x="134" y="821"/>
                  <a:pt x="134" y="817"/>
                  <a:pt x="134" y="814"/>
                </a:cubicBezTo>
                <a:cubicBezTo>
                  <a:pt x="134" y="814"/>
                  <a:pt x="134" y="814"/>
                  <a:pt x="134" y="814"/>
                </a:cubicBezTo>
                <a:cubicBezTo>
                  <a:pt x="134" y="805"/>
                  <a:pt x="133" y="796"/>
                  <a:pt x="133" y="787"/>
                </a:cubicBezTo>
                <a:cubicBezTo>
                  <a:pt x="132" y="770"/>
                  <a:pt x="132" y="753"/>
                  <a:pt x="130" y="735"/>
                </a:cubicBezTo>
                <a:cubicBezTo>
                  <a:pt x="130" y="735"/>
                  <a:pt x="130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2" y="753"/>
                  <a:pt x="133" y="770"/>
                  <a:pt x="134" y="787"/>
                </a:cubicBezTo>
                <a:cubicBezTo>
                  <a:pt x="134" y="796"/>
                  <a:pt x="135" y="805"/>
                  <a:pt x="135" y="814"/>
                </a:cubicBezTo>
                <a:cubicBezTo>
                  <a:pt x="135" y="814"/>
                  <a:pt x="136" y="816"/>
                  <a:pt x="136" y="817"/>
                </a:cubicBezTo>
                <a:cubicBezTo>
                  <a:pt x="136" y="818"/>
                  <a:pt x="136" y="820"/>
                  <a:pt x="136" y="821"/>
                </a:cubicBezTo>
                <a:cubicBezTo>
                  <a:pt x="136" y="823"/>
                  <a:pt x="135" y="825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7"/>
                  <a:pt x="136" y="828"/>
                  <a:pt x="136" y="830"/>
                </a:cubicBezTo>
                <a:cubicBezTo>
                  <a:pt x="136" y="830"/>
                  <a:pt x="136" y="830"/>
                  <a:pt x="136" y="830"/>
                </a:cubicBezTo>
                <a:cubicBezTo>
                  <a:pt x="136" y="838"/>
                  <a:pt x="136" y="846"/>
                  <a:pt x="136" y="854"/>
                </a:cubicBezTo>
                <a:cubicBezTo>
                  <a:pt x="136" y="864"/>
                  <a:pt x="137" y="873"/>
                  <a:pt x="136" y="883"/>
                </a:cubicBezTo>
                <a:cubicBezTo>
                  <a:pt x="136" y="883"/>
                  <a:pt x="136" y="883"/>
                  <a:pt x="136" y="883"/>
                </a:cubicBezTo>
                <a:cubicBezTo>
                  <a:pt x="137" y="884"/>
                  <a:pt x="137" y="886"/>
                  <a:pt x="137" y="887"/>
                </a:cubicBezTo>
                <a:cubicBezTo>
                  <a:pt x="137" y="890"/>
                  <a:pt x="137" y="894"/>
                  <a:pt x="137" y="896"/>
                </a:cubicBezTo>
                <a:cubicBezTo>
                  <a:pt x="137" y="897"/>
                  <a:pt x="138" y="898"/>
                  <a:pt x="138" y="897"/>
                </a:cubicBezTo>
                <a:cubicBezTo>
                  <a:pt x="138" y="895"/>
                  <a:pt x="137" y="893"/>
                  <a:pt x="138" y="891"/>
                </a:cubicBezTo>
                <a:cubicBezTo>
                  <a:pt x="138" y="891"/>
                  <a:pt x="138" y="891"/>
                  <a:pt x="138" y="891"/>
                </a:cubicBezTo>
                <a:cubicBezTo>
                  <a:pt x="138" y="889"/>
                  <a:pt x="137" y="887"/>
                  <a:pt x="139" y="886"/>
                </a:cubicBezTo>
                <a:cubicBezTo>
                  <a:pt x="139" y="885"/>
                  <a:pt x="138" y="885"/>
                  <a:pt x="138" y="884"/>
                </a:cubicBezTo>
                <a:cubicBezTo>
                  <a:pt x="140" y="882"/>
                  <a:pt x="138" y="879"/>
                  <a:pt x="139" y="876"/>
                </a:cubicBezTo>
                <a:cubicBezTo>
                  <a:pt x="138" y="875"/>
                  <a:pt x="139" y="873"/>
                  <a:pt x="138" y="872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9" y="873"/>
                  <a:pt x="138" y="874"/>
                </a:cubicBezTo>
                <a:cubicBezTo>
                  <a:pt x="138" y="874"/>
                  <a:pt x="138" y="874"/>
                  <a:pt x="138" y="874"/>
                </a:cubicBezTo>
                <a:cubicBezTo>
                  <a:pt x="138" y="874"/>
                  <a:pt x="138" y="874"/>
                  <a:pt x="138" y="873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8" y="872"/>
                  <a:pt x="138" y="872"/>
                </a:cubicBezTo>
                <a:cubicBezTo>
                  <a:pt x="138" y="872"/>
                  <a:pt x="138" y="872"/>
                  <a:pt x="138" y="872"/>
                </a:cubicBezTo>
                <a:cubicBezTo>
                  <a:pt x="137" y="872"/>
                  <a:pt x="139" y="872"/>
                  <a:pt x="139" y="871"/>
                </a:cubicBezTo>
                <a:cubicBezTo>
                  <a:pt x="138" y="871"/>
                  <a:pt x="138" y="870"/>
                  <a:pt x="138" y="870"/>
                </a:cubicBezTo>
                <a:cubicBezTo>
                  <a:pt x="139" y="870"/>
                  <a:pt x="138" y="869"/>
                  <a:pt x="139" y="868"/>
                </a:cubicBezTo>
                <a:cubicBezTo>
                  <a:pt x="139" y="868"/>
                  <a:pt x="139" y="867"/>
                  <a:pt x="138" y="867"/>
                </a:cubicBezTo>
                <a:cubicBezTo>
                  <a:pt x="140" y="865"/>
                  <a:pt x="138" y="862"/>
                  <a:pt x="139" y="860"/>
                </a:cubicBezTo>
                <a:cubicBezTo>
                  <a:pt x="139" y="860"/>
                  <a:pt x="139" y="860"/>
                  <a:pt x="138" y="859"/>
                </a:cubicBezTo>
                <a:cubicBezTo>
                  <a:pt x="139" y="859"/>
                  <a:pt x="139" y="858"/>
                  <a:pt x="139" y="857"/>
                </a:cubicBezTo>
                <a:cubicBezTo>
                  <a:pt x="139" y="856"/>
                  <a:pt x="138" y="855"/>
                  <a:pt x="138" y="854"/>
                </a:cubicBezTo>
                <a:cubicBezTo>
                  <a:pt x="138" y="853"/>
                  <a:pt x="139" y="852"/>
                  <a:pt x="138" y="851"/>
                </a:cubicBezTo>
                <a:cubicBezTo>
                  <a:pt x="139" y="851"/>
                  <a:pt x="139" y="851"/>
                  <a:pt x="139" y="851"/>
                </a:cubicBezTo>
                <a:cubicBezTo>
                  <a:pt x="138" y="851"/>
                  <a:pt x="138" y="851"/>
                  <a:pt x="138" y="851"/>
                </a:cubicBezTo>
                <a:cubicBezTo>
                  <a:pt x="139" y="850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9"/>
                  <a:pt x="138" y="848"/>
                  <a:pt x="137" y="848"/>
                </a:cubicBezTo>
                <a:cubicBezTo>
                  <a:pt x="137" y="848"/>
                  <a:pt x="137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9" y="848"/>
                  <a:pt x="139" y="848"/>
                </a:cubicBezTo>
                <a:cubicBezTo>
                  <a:pt x="139" y="847"/>
                  <a:pt x="138" y="846"/>
                  <a:pt x="138" y="846"/>
                </a:cubicBezTo>
                <a:cubicBezTo>
                  <a:pt x="139" y="845"/>
                  <a:pt x="138" y="845"/>
                  <a:pt x="139" y="844"/>
                </a:cubicBezTo>
                <a:cubicBezTo>
                  <a:pt x="138" y="844"/>
                  <a:pt x="139" y="844"/>
                  <a:pt x="138" y="843"/>
                </a:cubicBezTo>
                <a:cubicBezTo>
                  <a:pt x="139" y="842"/>
                  <a:pt x="139" y="841"/>
                  <a:pt x="138" y="840"/>
                </a:cubicBezTo>
                <a:cubicBezTo>
                  <a:pt x="139" y="837"/>
                  <a:pt x="138" y="835"/>
                  <a:pt x="139" y="833"/>
                </a:cubicBezTo>
                <a:cubicBezTo>
                  <a:pt x="138" y="832"/>
                  <a:pt x="137" y="830"/>
                  <a:pt x="137" y="830"/>
                </a:cubicBezTo>
                <a:cubicBezTo>
                  <a:pt x="137" y="829"/>
                  <a:pt x="138" y="829"/>
                  <a:pt x="137" y="829"/>
                </a:cubicBezTo>
                <a:cubicBezTo>
                  <a:pt x="137" y="829"/>
                  <a:pt x="137" y="829"/>
                  <a:pt x="137" y="829"/>
                </a:cubicBezTo>
                <a:cubicBezTo>
                  <a:pt x="136" y="828"/>
                  <a:pt x="137" y="828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6" y="827"/>
                  <a:pt x="136" y="827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7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7" y="825"/>
                  <a:pt x="137" y="825"/>
                </a:cubicBezTo>
                <a:cubicBezTo>
                  <a:pt x="137" y="825"/>
                  <a:pt x="137" y="824"/>
                  <a:pt x="137" y="824"/>
                </a:cubicBezTo>
                <a:cubicBezTo>
                  <a:pt x="137" y="823"/>
                  <a:pt x="139" y="822"/>
                  <a:pt x="138" y="821"/>
                </a:cubicBezTo>
                <a:cubicBezTo>
                  <a:pt x="139" y="816"/>
                  <a:pt x="137" y="811"/>
                  <a:pt x="138" y="806"/>
                </a:cubicBezTo>
                <a:cubicBezTo>
                  <a:pt x="138" y="804"/>
                  <a:pt x="137" y="803"/>
                  <a:pt x="138" y="801"/>
                </a:cubicBezTo>
                <a:cubicBezTo>
                  <a:pt x="137" y="798"/>
                  <a:pt x="138" y="796"/>
                  <a:pt x="137" y="794"/>
                </a:cubicBezTo>
                <a:cubicBezTo>
                  <a:pt x="138" y="793"/>
                  <a:pt x="138" y="793"/>
                  <a:pt x="139" y="793"/>
                </a:cubicBezTo>
                <a:cubicBezTo>
                  <a:pt x="138" y="792"/>
                  <a:pt x="139" y="790"/>
                  <a:pt x="137" y="790"/>
                </a:cubicBezTo>
                <a:cubicBezTo>
                  <a:pt x="138" y="789"/>
                  <a:pt x="139" y="789"/>
                  <a:pt x="139" y="789"/>
                </a:cubicBezTo>
                <a:cubicBezTo>
                  <a:pt x="138" y="783"/>
                  <a:pt x="138" y="779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9" y="775"/>
                  <a:pt x="139" y="775"/>
                  <a:pt x="139" y="775"/>
                </a:cubicBezTo>
                <a:cubicBezTo>
                  <a:pt x="139" y="779"/>
                  <a:pt x="139" y="783"/>
                  <a:pt x="140" y="789"/>
                </a:cubicBezTo>
                <a:cubicBezTo>
                  <a:pt x="140" y="789"/>
                  <a:pt x="140" y="789"/>
                  <a:pt x="140" y="789"/>
                </a:cubicBezTo>
                <a:cubicBezTo>
                  <a:pt x="141" y="793"/>
                  <a:pt x="140" y="798"/>
                  <a:pt x="141" y="803"/>
                </a:cubicBezTo>
                <a:cubicBezTo>
                  <a:pt x="141" y="803"/>
                  <a:pt x="141" y="804"/>
                  <a:pt x="140" y="804"/>
                </a:cubicBezTo>
                <a:cubicBezTo>
                  <a:pt x="142" y="806"/>
                  <a:pt x="140" y="808"/>
                  <a:pt x="141" y="810"/>
                </a:cubicBezTo>
                <a:cubicBezTo>
                  <a:pt x="141" y="808"/>
                  <a:pt x="143" y="807"/>
                  <a:pt x="141" y="806"/>
                </a:cubicBezTo>
                <a:cubicBezTo>
                  <a:pt x="143" y="805"/>
                  <a:pt x="142" y="803"/>
                  <a:pt x="142" y="801"/>
                </a:cubicBezTo>
                <a:cubicBezTo>
                  <a:pt x="142" y="799"/>
                  <a:pt x="142" y="797"/>
                  <a:pt x="142" y="794"/>
                </a:cubicBezTo>
                <a:cubicBezTo>
                  <a:pt x="142" y="793"/>
                  <a:pt x="141" y="791"/>
                  <a:pt x="141" y="790"/>
                </a:cubicBezTo>
                <a:cubicBezTo>
                  <a:pt x="141" y="789"/>
                  <a:pt x="142" y="786"/>
                  <a:pt x="142" y="784"/>
                </a:cubicBezTo>
                <a:cubicBezTo>
                  <a:pt x="142" y="783"/>
                  <a:pt x="141" y="783"/>
                  <a:pt x="141" y="782"/>
                </a:cubicBezTo>
                <a:cubicBezTo>
                  <a:pt x="141" y="781"/>
                  <a:pt x="142" y="780"/>
                  <a:pt x="142" y="780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2" y="780"/>
                  <a:pt x="142" y="779"/>
                  <a:pt x="142" y="779"/>
                </a:cubicBezTo>
                <a:cubicBezTo>
                  <a:pt x="142" y="779"/>
                  <a:pt x="141" y="779"/>
                  <a:pt x="141" y="778"/>
                </a:cubicBezTo>
                <a:cubicBezTo>
                  <a:pt x="141" y="778"/>
                  <a:pt x="141" y="778"/>
                  <a:pt x="141" y="778"/>
                </a:cubicBezTo>
                <a:cubicBezTo>
                  <a:pt x="140" y="775"/>
                  <a:pt x="141" y="771"/>
                  <a:pt x="140" y="768"/>
                </a:cubicBezTo>
                <a:cubicBezTo>
                  <a:pt x="141" y="768"/>
                  <a:pt x="141" y="767"/>
                  <a:pt x="141" y="767"/>
                </a:cubicBezTo>
                <a:cubicBezTo>
                  <a:pt x="141" y="766"/>
                  <a:pt x="141" y="765"/>
                  <a:pt x="141" y="765"/>
                </a:cubicBezTo>
                <a:cubicBezTo>
                  <a:pt x="141" y="764"/>
                  <a:pt x="141" y="764"/>
                  <a:pt x="141" y="763"/>
                </a:cubicBezTo>
                <a:cubicBezTo>
                  <a:pt x="141" y="762"/>
                  <a:pt x="140" y="762"/>
                  <a:pt x="141" y="762"/>
                </a:cubicBezTo>
                <a:cubicBezTo>
                  <a:pt x="141" y="762"/>
                  <a:pt x="141" y="762"/>
                  <a:pt x="141" y="762"/>
                </a:cubicBezTo>
                <a:cubicBezTo>
                  <a:pt x="141" y="760"/>
                  <a:pt x="141" y="759"/>
                  <a:pt x="141" y="758"/>
                </a:cubicBezTo>
                <a:cubicBezTo>
                  <a:pt x="140" y="756"/>
                  <a:pt x="140" y="754"/>
                  <a:pt x="141" y="753"/>
                </a:cubicBezTo>
                <a:cubicBezTo>
                  <a:pt x="141" y="753"/>
                  <a:pt x="141" y="753"/>
                  <a:pt x="141" y="752"/>
                </a:cubicBezTo>
                <a:cubicBezTo>
                  <a:pt x="141" y="752"/>
                  <a:pt x="141" y="752"/>
                  <a:pt x="141" y="752"/>
                </a:cubicBezTo>
                <a:cubicBezTo>
                  <a:pt x="141" y="753"/>
                  <a:pt x="142" y="753"/>
                  <a:pt x="142" y="753"/>
                </a:cubicBezTo>
                <a:cubicBezTo>
                  <a:pt x="141" y="754"/>
                  <a:pt x="141" y="756"/>
                  <a:pt x="141" y="758"/>
                </a:cubicBezTo>
                <a:cubicBezTo>
                  <a:pt x="142" y="759"/>
                  <a:pt x="142" y="760"/>
                  <a:pt x="142" y="761"/>
                </a:cubicBezTo>
                <a:cubicBezTo>
                  <a:pt x="142" y="761"/>
                  <a:pt x="142" y="761"/>
                  <a:pt x="142" y="761"/>
                </a:cubicBezTo>
                <a:cubicBezTo>
                  <a:pt x="142" y="764"/>
                  <a:pt x="143" y="766"/>
                  <a:pt x="142" y="768"/>
                </a:cubicBezTo>
                <a:cubicBezTo>
                  <a:pt x="143" y="770"/>
                  <a:pt x="142" y="770"/>
                  <a:pt x="143" y="771"/>
                </a:cubicBezTo>
                <a:cubicBezTo>
                  <a:pt x="142" y="771"/>
                  <a:pt x="142" y="772"/>
                  <a:pt x="142" y="772"/>
                </a:cubicBezTo>
                <a:cubicBezTo>
                  <a:pt x="143" y="773"/>
                  <a:pt x="143" y="774"/>
                  <a:pt x="143" y="775"/>
                </a:cubicBezTo>
                <a:cubicBezTo>
                  <a:pt x="144" y="776"/>
                  <a:pt x="144" y="773"/>
                  <a:pt x="143" y="773"/>
                </a:cubicBezTo>
                <a:cubicBezTo>
                  <a:pt x="144" y="767"/>
                  <a:pt x="142" y="762"/>
                  <a:pt x="143" y="756"/>
                </a:cubicBezTo>
                <a:cubicBezTo>
                  <a:pt x="142" y="754"/>
                  <a:pt x="142" y="752"/>
                  <a:pt x="142" y="750"/>
                </a:cubicBezTo>
                <a:cubicBezTo>
                  <a:pt x="142" y="749"/>
                  <a:pt x="142" y="746"/>
                  <a:pt x="142" y="745"/>
                </a:cubicBezTo>
                <a:cubicBezTo>
                  <a:pt x="143" y="745"/>
                  <a:pt x="143" y="747"/>
                  <a:pt x="144" y="745"/>
                </a:cubicBezTo>
                <a:cubicBezTo>
                  <a:pt x="144" y="747"/>
                  <a:pt x="144" y="748"/>
                  <a:pt x="145" y="750"/>
                </a:cubicBezTo>
                <a:cubicBezTo>
                  <a:pt x="145" y="749"/>
                  <a:pt x="144" y="748"/>
                  <a:pt x="145" y="747"/>
                </a:cubicBezTo>
                <a:cubicBezTo>
                  <a:pt x="145" y="746"/>
                  <a:pt x="145" y="745"/>
                  <a:pt x="145" y="745"/>
                </a:cubicBezTo>
                <a:cubicBezTo>
                  <a:pt x="145" y="744"/>
                  <a:pt x="145" y="743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3"/>
                  <a:pt x="145" y="744"/>
                  <a:pt x="145" y="745"/>
                </a:cubicBezTo>
                <a:cubicBezTo>
                  <a:pt x="145" y="745"/>
                  <a:pt x="145" y="746"/>
                  <a:pt x="145" y="747"/>
                </a:cubicBezTo>
                <a:cubicBezTo>
                  <a:pt x="147" y="748"/>
                  <a:pt x="146" y="750"/>
                  <a:pt x="147" y="752"/>
                </a:cubicBezTo>
                <a:cubicBezTo>
                  <a:pt x="147" y="753"/>
                  <a:pt x="148" y="752"/>
                  <a:pt x="149" y="753"/>
                </a:cubicBezTo>
                <a:cubicBezTo>
                  <a:pt x="148" y="754"/>
                  <a:pt x="149" y="755"/>
                  <a:pt x="149" y="756"/>
                </a:cubicBezTo>
                <a:cubicBezTo>
                  <a:pt x="149" y="759"/>
                  <a:pt x="150" y="761"/>
                  <a:pt x="149" y="764"/>
                </a:cubicBezTo>
                <a:cubicBezTo>
                  <a:pt x="149" y="767"/>
                  <a:pt x="151" y="771"/>
                  <a:pt x="150" y="774"/>
                </a:cubicBezTo>
                <a:cubicBezTo>
                  <a:pt x="151" y="776"/>
                  <a:pt x="150" y="778"/>
                  <a:pt x="150" y="780"/>
                </a:cubicBezTo>
                <a:cubicBezTo>
                  <a:pt x="150" y="781"/>
                  <a:pt x="151" y="782"/>
                  <a:pt x="151" y="783"/>
                </a:cubicBezTo>
                <a:cubicBezTo>
                  <a:pt x="151" y="786"/>
                  <a:pt x="150" y="788"/>
                  <a:pt x="152" y="791"/>
                </a:cubicBezTo>
                <a:cubicBezTo>
                  <a:pt x="153" y="791"/>
                  <a:pt x="155" y="789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7"/>
                  <a:pt x="155" y="787"/>
                  <a:pt x="155" y="787"/>
                </a:cubicBezTo>
                <a:cubicBezTo>
                  <a:pt x="155" y="785"/>
                  <a:pt x="154" y="784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4"/>
                  <a:pt x="155" y="785"/>
                  <a:pt x="155" y="786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6" y="790"/>
                  <a:pt x="156" y="792"/>
                  <a:pt x="156" y="795"/>
                </a:cubicBezTo>
                <a:cubicBezTo>
                  <a:pt x="156" y="796"/>
                  <a:pt x="156" y="798"/>
                  <a:pt x="156" y="799"/>
                </a:cubicBezTo>
                <a:cubicBezTo>
                  <a:pt x="156" y="800"/>
                  <a:pt x="157" y="801"/>
                  <a:pt x="156" y="802"/>
                </a:cubicBezTo>
                <a:cubicBezTo>
                  <a:pt x="157" y="803"/>
                  <a:pt x="156" y="804"/>
                  <a:pt x="156" y="806"/>
                </a:cubicBezTo>
                <a:cubicBezTo>
                  <a:pt x="156" y="808"/>
                  <a:pt x="157" y="810"/>
                  <a:pt x="157" y="812"/>
                </a:cubicBezTo>
                <a:cubicBezTo>
                  <a:pt x="157" y="813"/>
                  <a:pt x="156" y="813"/>
                  <a:pt x="156" y="814"/>
                </a:cubicBezTo>
                <a:cubicBezTo>
                  <a:pt x="156" y="815"/>
                  <a:pt x="157" y="816"/>
                  <a:pt x="157" y="818"/>
                </a:cubicBezTo>
                <a:cubicBezTo>
                  <a:pt x="157" y="819"/>
                  <a:pt x="157" y="820"/>
                  <a:pt x="157" y="822"/>
                </a:cubicBezTo>
                <a:cubicBezTo>
                  <a:pt x="157" y="825"/>
                  <a:pt x="158" y="828"/>
                  <a:pt x="158" y="831"/>
                </a:cubicBezTo>
                <a:cubicBezTo>
                  <a:pt x="158" y="832"/>
                  <a:pt x="158" y="833"/>
                  <a:pt x="158" y="833"/>
                </a:cubicBezTo>
                <a:cubicBezTo>
                  <a:pt x="158" y="836"/>
                  <a:pt x="158" y="838"/>
                  <a:pt x="157" y="841"/>
                </a:cubicBezTo>
                <a:cubicBezTo>
                  <a:pt x="157" y="841"/>
                  <a:pt x="158" y="841"/>
                  <a:pt x="158" y="842"/>
                </a:cubicBezTo>
                <a:cubicBezTo>
                  <a:pt x="158" y="845"/>
                  <a:pt x="158" y="848"/>
                  <a:pt x="158" y="851"/>
                </a:cubicBezTo>
                <a:cubicBezTo>
                  <a:pt x="158" y="853"/>
                  <a:pt x="158" y="854"/>
                  <a:pt x="158" y="855"/>
                </a:cubicBezTo>
                <a:cubicBezTo>
                  <a:pt x="158" y="856"/>
                  <a:pt x="158" y="858"/>
                  <a:pt x="158" y="859"/>
                </a:cubicBezTo>
                <a:cubicBezTo>
                  <a:pt x="158" y="862"/>
                  <a:pt x="158" y="865"/>
                  <a:pt x="158" y="867"/>
                </a:cubicBezTo>
                <a:cubicBezTo>
                  <a:pt x="158" y="870"/>
                  <a:pt x="158" y="873"/>
                  <a:pt x="158" y="875"/>
                </a:cubicBezTo>
                <a:cubicBezTo>
                  <a:pt x="158" y="883"/>
                  <a:pt x="159" y="891"/>
                  <a:pt x="158" y="899"/>
                </a:cubicBezTo>
                <a:cubicBezTo>
                  <a:pt x="159" y="901"/>
                  <a:pt x="158" y="903"/>
                  <a:pt x="159" y="904"/>
                </a:cubicBezTo>
                <a:cubicBezTo>
                  <a:pt x="158" y="907"/>
                  <a:pt x="159" y="909"/>
                  <a:pt x="158" y="911"/>
                </a:cubicBezTo>
                <a:cubicBezTo>
                  <a:pt x="159" y="912"/>
                  <a:pt x="158" y="912"/>
                  <a:pt x="159" y="913"/>
                </a:cubicBezTo>
                <a:cubicBezTo>
                  <a:pt x="158" y="915"/>
                  <a:pt x="158" y="916"/>
                  <a:pt x="159" y="918"/>
                </a:cubicBezTo>
                <a:cubicBezTo>
                  <a:pt x="159" y="923"/>
                  <a:pt x="159" y="928"/>
                  <a:pt x="159" y="933"/>
                </a:cubicBezTo>
                <a:cubicBezTo>
                  <a:pt x="159" y="933"/>
                  <a:pt x="159" y="934"/>
                  <a:pt x="159" y="934"/>
                </a:cubicBezTo>
                <a:cubicBezTo>
                  <a:pt x="159" y="935"/>
                  <a:pt x="160" y="936"/>
                  <a:pt x="159" y="937"/>
                </a:cubicBezTo>
                <a:cubicBezTo>
                  <a:pt x="159" y="938"/>
                  <a:pt x="159" y="938"/>
                  <a:pt x="160" y="939"/>
                </a:cubicBezTo>
                <a:cubicBezTo>
                  <a:pt x="159" y="942"/>
                  <a:pt x="160" y="946"/>
                  <a:pt x="159" y="949"/>
                </a:cubicBezTo>
                <a:cubicBezTo>
                  <a:pt x="160" y="951"/>
                  <a:pt x="160" y="953"/>
                  <a:pt x="159" y="955"/>
                </a:cubicBezTo>
                <a:cubicBezTo>
                  <a:pt x="159" y="956"/>
                  <a:pt x="160" y="956"/>
                  <a:pt x="161" y="957"/>
                </a:cubicBezTo>
                <a:cubicBezTo>
                  <a:pt x="161" y="958"/>
                  <a:pt x="160" y="959"/>
                  <a:pt x="162" y="960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2"/>
                  <a:pt x="162" y="962"/>
                  <a:pt x="161" y="963"/>
                </a:cubicBezTo>
                <a:cubicBezTo>
                  <a:pt x="162" y="965"/>
                  <a:pt x="162" y="967"/>
                  <a:pt x="162" y="969"/>
                </a:cubicBezTo>
                <a:cubicBezTo>
                  <a:pt x="162" y="969"/>
                  <a:pt x="161" y="968"/>
                  <a:pt x="161" y="968"/>
                </a:cubicBezTo>
                <a:cubicBezTo>
                  <a:pt x="161" y="969"/>
                  <a:pt x="161" y="969"/>
                  <a:pt x="162" y="970"/>
                </a:cubicBezTo>
                <a:cubicBezTo>
                  <a:pt x="162" y="970"/>
                  <a:pt x="162" y="970"/>
                  <a:pt x="161" y="971"/>
                </a:cubicBezTo>
                <a:cubicBezTo>
                  <a:pt x="162" y="971"/>
                  <a:pt x="162" y="971"/>
                  <a:pt x="162" y="971"/>
                </a:cubicBezTo>
                <a:cubicBezTo>
                  <a:pt x="162" y="977"/>
                  <a:pt x="162" y="982"/>
                  <a:pt x="162" y="987"/>
                </a:cubicBezTo>
                <a:cubicBezTo>
                  <a:pt x="163" y="993"/>
                  <a:pt x="161" y="999"/>
                  <a:pt x="162" y="1005"/>
                </a:cubicBezTo>
                <a:cubicBezTo>
                  <a:pt x="161" y="1007"/>
                  <a:pt x="162" y="1009"/>
                  <a:pt x="162" y="1011"/>
                </a:cubicBezTo>
                <a:cubicBezTo>
                  <a:pt x="162" y="1018"/>
                  <a:pt x="162" y="1025"/>
                  <a:pt x="162" y="1032"/>
                </a:cubicBezTo>
                <a:cubicBezTo>
                  <a:pt x="162" y="1033"/>
                  <a:pt x="162" y="1034"/>
                  <a:pt x="162" y="1035"/>
                </a:cubicBezTo>
                <a:cubicBezTo>
                  <a:pt x="162" y="1036"/>
                  <a:pt x="162" y="1037"/>
                  <a:pt x="162" y="1038"/>
                </a:cubicBezTo>
                <a:cubicBezTo>
                  <a:pt x="162" y="1040"/>
                  <a:pt x="161" y="1042"/>
                  <a:pt x="162" y="1044"/>
                </a:cubicBezTo>
                <a:cubicBezTo>
                  <a:pt x="162" y="1046"/>
                  <a:pt x="162" y="1048"/>
                  <a:pt x="162" y="1050"/>
                </a:cubicBezTo>
                <a:cubicBezTo>
                  <a:pt x="161" y="1054"/>
                  <a:pt x="162" y="1058"/>
                  <a:pt x="162" y="1063"/>
                </a:cubicBezTo>
                <a:cubicBezTo>
                  <a:pt x="162" y="1064"/>
                  <a:pt x="162" y="1064"/>
                  <a:pt x="162" y="1065"/>
                </a:cubicBezTo>
                <a:cubicBezTo>
                  <a:pt x="162" y="1066"/>
                  <a:pt x="161" y="1067"/>
                  <a:pt x="161" y="1068"/>
                </a:cubicBezTo>
                <a:cubicBezTo>
                  <a:pt x="161" y="1069"/>
                  <a:pt x="162" y="1070"/>
                  <a:pt x="162" y="1072"/>
                </a:cubicBezTo>
                <a:cubicBezTo>
                  <a:pt x="162" y="1073"/>
                  <a:pt x="161" y="1075"/>
                  <a:pt x="161" y="1077"/>
                </a:cubicBezTo>
                <a:cubicBezTo>
                  <a:pt x="161" y="1079"/>
                  <a:pt x="162" y="1081"/>
                  <a:pt x="162" y="1082"/>
                </a:cubicBezTo>
                <a:cubicBezTo>
                  <a:pt x="161" y="1083"/>
                  <a:pt x="161" y="1084"/>
                  <a:pt x="161" y="1085"/>
                </a:cubicBezTo>
                <a:cubicBezTo>
                  <a:pt x="161" y="1087"/>
                  <a:pt x="161" y="1090"/>
                  <a:pt x="161" y="1092"/>
                </a:cubicBezTo>
                <a:cubicBezTo>
                  <a:pt x="161" y="1093"/>
                  <a:pt x="160" y="1094"/>
                  <a:pt x="160" y="1095"/>
                </a:cubicBezTo>
                <a:cubicBezTo>
                  <a:pt x="160" y="1096"/>
                  <a:pt x="160" y="1097"/>
                  <a:pt x="160" y="1099"/>
                </a:cubicBezTo>
                <a:cubicBezTo>
                  <a:pt x="160" y="1102"/>
                  <a:pt x="160" y="1104"/>
                  <a:pt x="159" y="1108"/>
                </a:cubicBezTo>
                <a:cubicBezTo>
                  <a:pt x="159" y="1108"/>
                  <a:pt x="160" y="1109"/>
                  <a:pt x="160" y="1110"/>
                </a:cubicBezTo>
                <a:cubicBezTo>
                  <a:pt x="160" y="1110"/>
                  <a:pt x="159" y="1111"/>
                  <a:pt x="159" y="1111"/>
                </a:cubicBezTo>
                <a:cubicBezTo>
                  <a:pt x="159" y="1113"/>
                  <a:pt x="159" y="1115"/>
                  <a:pt x="159" y="1117"/>
                </a:cubicBezTo>
                <a:cubicBezTo>
                  <a:pt x="159" y="1119"/>
                  <a:pt x="158" y="1122"/>
                  <a:pt x="158" y="1124"/>
                </a:cubicBezTo>
                <a:cubicBezTo>
                  <a:pt x="158" y="1126"/>
                  <a:pt x="158" y="1127"/>
                  <a:pt x="158" y="1128"/>
                </a:cubicBezTo>
                <a:cubicBezTo>
                  <a:pt x="158" y="1131"/>
                  <a:pt x="158" y="1132"/>
                  <a:pt x="158" y="1136"/>
                </a:cubicBezTo>
                <a:cubicBezTo>
                  <a:pt x="158" y="1138"/>
                  <a:pt x="158" y="1140"/>
                  <a:pt x="160" y="1142"/>
                </a:cubicBezTo>
                <a:cubicBezTo>
                  <a:pt x="159" y="1144"/>
                  <a:pt x="156" y="1146"/>
                  <a:pt x="154" y="1148"/>
                </a:cubicBezTo>
                <a:cubicBezTo>
                  <a:pt x="153" y="1148"/>
                  <a:pt x="154" y="1147"/>
                  <a:pt x="153" y="1147"/>
                </a:cubicBezTo>
                <a:cubicBezTo>
                  <a:pt x="151" y="1147"/>
                  <a:pt x="148" y="1148"/>
                  <a:pt x="147" y="1150"/>
                </a:cubicBezTo>
                <a:close/>
                <a:moveTo>
                  <a:pt x="143" y="784"/>
                </a:moveTo>
                <a:cubicBezTo>
                  <a:pt x="143" y="783"/>
                  <a:pt x="144" y="785"/>
                  <a:pt x="144" y="784"/>
                </a:cubicBezTo>
                <a:cubicBezTo>
                  <a:pt x="144" y="783"/>
                  <a:pt x="144" y="781"/>
                  <a:pt x="143" y="780"/>
                </a:cubicBezTo>
                <a:cubicBezTo>
                  <a:pt x="144" y="779"/>
                  <a:pt x="144" y="777"/>
                  <a:pt x="142" y="778"/>
                </a:cubicBezTo>
                <a:cubicBezTo>
                  <a:pt x="143" y="778"/>
                  <a:pt x="142" y="778"/>
                  <a:pt x="142" y="779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3" y="779"/>
                  <a:pt x="143" y="779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1"/>
                  <a:pt x="144" y="783"/>
                  <a:pt x="143" y="784"/>
                </a:cubicBezTo>
                <a:close/>
                <a:moveTo>
                  <a:pt x="145" y="794"/>
                </a:moveTo>
                <a:cubicBezTo>
                  <a:pt x="144" y="793"/>
                  <a:pt x="145" y="792"/>
                  <a:pt x="144" y="793"/>
                </a:cubicBezTo>
                <a:cubicBezTo>
                  <a:pt x="145" y="793"/>
                  <a:pt x="144" y="794"/>
                  <a:pt x="145" y="794"/>
                </a:cubicBezTo>
                <a:close/>
                <a:moveTo>
                  <a:pt x="145" y="811"/>
                </a:moveTo>
                <a:cubicBezTo>
                  <a:pt x="145" y="811"/>
                  <a:pt x="146" y="810"/>
                  <a:pt x="145" y="810"/>
                </a:cubicBezTo>
                <a:cubicBezTo>
                  <a:pt x="145" y="810"/>
                  <a:pt x="145" y="812"/>
                  <a:pt x="145" y="811"/>
                </a:cubicBezTo>
                <a:close/>
                <a:moveTo>
                  <a:pt x="137" y="826"/>
                </a:moveTo>
                <a:cubicBezTo>
                  <a:pt x="137" y="826"/>
                  <a:pt x="137" y="826"/>
                  <a:pt x="137" y="826"/>
                </a:cubicBezTo>
                <a:cubicBezTo>
                  <a:pt x="137" y="826"/>
                  <a:pt x="137" y="826"/>
                  <a:pt x="137" y="826"/>
                </a:cubicBezTo>
                <a:close/>
                <a:moveTo>
                  <a:pt x="137" y="827"/>
                </a:move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6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lose/>
                <a:moveTo>
                  <a:pt x="162" y="947"/>
                </a:moveTo>
                <a:cubicBezTo>
                  <a:pt x="162" y="947"/>
                  <a:pt x="162" y="946"/>
                  <a:pt x="162" y="947"/>
                </a:cubicBezTo>
                <a:cubicBezTo>
                  <a:pt x="162" y="947"/>
                  <a:pt x="161" y="948"/>
                  <a:pt x="162" y="947"/>
                </a:cubicBezTo>
                <a:close/>
                <a:moveTo>
                  <a:pt x="186" y="850"/>
                </a:moveTo>
                <a:cubicBezTo>
                  <a:pt x="186" y="849"/>
                  <a:pt x="186" y="848"/>
                  <a:pt x="186" y="849"/>
                </a:cubicBezTo>
                <a:cubicBezTo>
                  <a:pt x="186" y="849"/>
                  <a:pt x="186" y="850"/>
                  <a:pt x="186" y="850"/>
                </a:cubicBezTo>
                <a:close/>
                <a:moveTo>
                  <a:pt x="186" y="833"/>
                </a:moveTo>
                <a:cubicBezTo>
                  <a:pt x="186" y="833"/>
                  <a:pt x="186" y="832"/>
                  <a:pt x="186" y="833"/>
                </a:cubicBezTo>
                <a:cubicBezTo>
                  <a:pt x="186" y="833"/>
                  <a:pt x="185" y="834"/>
                  <a:pt x="186" y="833"/>
                </a:cubicBezTo>
                <a:close/>
                <a:moveTo>
                  <a:pt x="194" y="794"/>
                </a:moveTo>
                <a:cubicBezTo>
                  <a:pt x="192" y="794"/>
                  <a:pt x="192" y="797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9"/>
                  <a:pt x="193" y="799"/>
                  <a:pt x="193" y="799"/>
                </a:cubicBezTo>
                <a:cubicBezTo>
                  <a:pt x="193" y="799"/>
                  <a:pt x="193" y="800"/>
                  <a:pt x="193" y="800"/>
                </a:cubicBezTo>
                <a:cubicBezTo>
                  <a:pt x="193" y="800"/>
                  <a:pt x="194" y="799"/>
                  <a:pt x="194" y="799"/>
                </a:cubicBezTo>
                <a:cubicBezTo>
                  <a:pt x="194" y="799"/>
                  <a:pt x="194" y="799"/>
                  <a:pt x="194" y="799"/>
                </a:cubicBezTo>
                <a:cubicBezTo>
                  <a:pt x="194" y="798"/>
                  <a:pt x="194" y="798"/>
                  <a:pt x="194" y="797"/>
                </a:cubicBezTo>
                <a:cubicBezTo>
                  <a:pt x="194" y="797"/>
                  <a:pt x="194" y="797"/>
                  <a:pt x="194" y="797"/>
                </a:cubicBezTo>
                <a:cubicBezTo>
                  <a:pt x="195" y="796"/>
                  <a:pt x="194" y="795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lose/>
                <a:moveTo>
                  <a:pt x="192" y="780"/>
                </a:moveTo>
                <a:cubicBezTo>
                  <a:pt x="192" y="780"/>
                  <a:pt x="192" y="780"/>
                  <a:pt x="191" y="780"/>
                </a:cubicBezTo>
                <a:cubicBezTo>
                  <a:pt x="191" y="781"/>
                  <a:pt x="193" y="782"/>
                  <a:pt x="192" y="783"/>
                </a:cubicBezTo>
                <a:cubicBezTo>
                  <a:pt x="192" y="783"/>
                  <a:pt x="192" y="784"/>
                  <a:pt x="192" y="783"/>
                </a:cubicBezTo>
                <a:cubicBezTo>
                  <a:pt x="192" y="783"/>
                  <a:pt x="192" y="783"/>
                  <a:pt x="192" y="783"/>
                </a:cubicBezTo>
                <a:cubicBezTo>
                  <a:pt x="192" y="784"/>
                  <a:pt x="192" y="784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7"/>
                  <a:pt x="192" y="788"/>
                  <a:pt x="192" y="790"/>
                </a:cubicBezTo>
                <a:cubicBezTo>
                  <a:pt x="192" y="790"/>
                  <a:pt x="192" y="790"/>
                  <a:pt x="192" y="790"/>
                </a:cubicBezTo>
                <a:cubicBezTo>
                  <a:pt x="192" y="790"/>
                  <a:pt x="192" y="790"/>
                  <a:pt x="192" y="791"/>
                </a:cubicBezTo>
                <a:cubicBezTo>
                  <a:pt x="192" y="791"/>
                  <a:pt x="192" y="791"/>
                  <a:pt x="193" y="792"/>
                </a:cubicBezTo>
                <a:cubicBezTo>
                  <a:pt x="192" y="792"/>
                  <a:pt x="192" y="792"/>
                  <a:pt x="192" y="793"/>
                </a:cubicBezTo>
                <a:cubicBezTo>
                  <a:pt x="193" y="793"/>
                  <a:pt x="193" y="793"/>
                  <a:pt x="193" y="794"/>
                </a:cubicBezTo>
                <a:cubicBezTo>
                  <a:pt x="193" y="794"/>
                  <a:pt x="193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3"/>
                  <a:pt x="194" y="791"/>
                  <a:pt x="193" y="791"/>
                </a:cubicBezTo>
                <a:cubicBezTo>
                  <a:pt x="193" y="791"/>
                  <a:pt x="193" y="791"/>
                  <a:pt x="193" y="791"/>
                </a:cubicBezTo>
                <a:cubicBezTo>
                  <a:pt x="193" y="791"/>
                  <a:pt x="193" y="790"/>
                  <a:pt x="193" y="790"/>
                </a:cubicBezTo>
                <a:cubicBezTo>
                  <a:pt x="193" y="790"/>
                  <a:pt x="194" y="790"/>
                  <a:pt x="194" y="790"/>
                </a:cubicBezTo>
                <a:cubicBezTo>
                  <a:pt x="193" y="789"/>
                  <a:pt x="193" y="787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4"/>
                  <a:pt x="193" y="784"/>
                  <a:pt x="193" y="783"/>
                </a:cubicBezTo>
                <a:cubicBezTo>
                  <a:pt x="193" y="783"/>
                  <a:pt x="193" y="783"/>
                  <a:pt x="193" y="783"/>
                </a:cubicBezTo>
                <a:cubicBezTo>
                  <a:pt x="193" y="782"/>
                  <a:pt x="193" y="780"/>
                  <a:pt x="193" y="780"/>
                </a:cubicBezTo>
                <a:cubicBezTo>
                  <a:pt x="192" y="780"/>
                  <a:pt x="192" y="780"/>
                  <a:pt x="192" y="780"/>
                </a:cubicBezTo>
                <a:close/>
                <a:moveTo>
                  <a:pt x="160" y="827"/>
                </a:moveTo>
                <a:cubicBezTo>
                  <a:pt x="160" y="828"/>
                  <a:pt x="160" y="825"/>
                  <a:pt x="160" y="827"/>
                </a:cubicBezTo>
                <a:close/>
                <a:moveTo>
                  <a:pt x="160" y="823"/>
                </a:moveTo>
                <a:cubicBezTo>
                  <a:pt x="160" y="821"/>
                  <a:pt x="160" y="824"/>
                  <a:pt x="160" y="823"/>
                </a:cubicBezTo>
                <a:close/>
                <a:moveTo>
                  <a:pt x="160" y="813"/>
                </a:moveTo>
                <a:cubicBezTo>
                  <a:pt x="159" y="810"/>
                  <a:pt x="159" y="813"/>
                  <a:pt x="160" y="813"/>
                </a:cubicBezTo>
                <a:close/>
                <a:moveTo>
                  <a:pt x="181" y="756"/>
                </a:moveTo>
                <a:cubicBezTo>
                  <a:pt x="182" y="757"/>
                  <a:pt x="181" y="758"/>
                  <a:pt x="182" y="758"/>
                </a:cubicBezTo>
                <a:cubicBezTo>
                  <a:pt x="181" y="757"/>
                  <a:pt x="182" y="756"/>
                  <a:pt x="181" y="756"/>
                </a:cubicBezTo>
                <a:close/>
                <a:moveTo>
                  <a:pt x="139" y="719"/>
                </a:moveTo>
                <a:cubicBezTo>
                  <a:pt x="139" y="719"/>
                  <a:pt x="138" y="720"/>
                  <a:pt x="139" y="720"/>
                </a:cubicBezTo>
                <a:cubicBezTo>
                  <a:pt x="139" y="720"/>
                  <a:pt x="138" y="718"/>
                  <a:pt x="139" y="719"/>
                </a:cubicBezTo>
                <a:close/>
                <a:moveTo>
                  <a:pt x="179" y="640"/>
                </a:moveTo>
                <a:cubicBezTo>
                  <a:pt x="180" y="641"/>
                  <a:pt x="179" y="641"/>
                  <a:pt x="179" y="641"/>
                </a:cubicBezTo>
                <a:cubicBezTo>
                  <a:pt x="179" y="642"/>
                  <a:pt x="179" y="642"/>
                  <a:pt x="180" y="642"/>
                </a:cubicBezTo>
                <a:cubicBezTo>
                  <a:pt x="180" y="642"/>
                  <a:pt x="180" y="640"/>
                  <a:pt x="179" y="640"/>
                </a:cubicBezTo>
                <a:close/>
                <a:moveTo>
                  <a:pt x="177" y="606"/>
                </a:moveTo>
                <a:cubicBezTo>
                  <a:pt x="176" y="606"/>
                  <a:pt x="177" y="607"/>
                  <a:pt x="177" y="607"/>
                </a:cubicBez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6"/>
                  <a:pt x="177" y="606"/>
                </a:cubicBezTo>
                <a:close/>
                <a:moveTo>
                  <a:pt x="177" y="607"/>
                </a:move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8"/>
                  <a:pt x="177" y="607"/>
                </a:cubicBezTo>
                <a:close/>
                <a:moveTo>
                  <a:pt x="184" y="592"/>
                </a:moveTo>
                <a:cubicBezTo>
                  <a:pt x="185" y="591"/>
                  <a:pt x="185" y="592"/>
                  <a:pt x="185" y="591"/>
                </a:cubicBezTo>
                <a:cubicBezTo>
                  <a:pt x="185" y="591"/>
                  <a:pt x="185" y="591"/>
                  <a:pt x="185" y="591"/>
                </a:cubicBezTo>
                <a:cubicBezTo>
                  <a:pt x="185" y="591"/>
                  <a:pt x="185" y="591"/>
                  <a:pt x="185" y="590"/>
                </a:cubicBezTo>
                <a:cubicBezTo>
                  <a:pt x="184" y="590"/>
                  <a:pt x="183" y="591"/>
                  <a:pt x="184" y="592"/>
                </a:cubicBezTo>
                <a:close/>
                <a:moveTo>
                  <a:pt x="184" y="584"/>
                </a:moveTo>
                <a:cubicBezTo>
                  <a:pt x="184" y="584"/>
                  <a:pt x="185" y="583"/>
                  <a:pt x="184" y="583"/>
                </a:cubicBezTo>
                <a:cubicBezTo>
                  <a:pt x="184" y="583"/>
                  <a:pt x="184" y="584"/>
                  <a:pt x="184" y="584"/>
                </a:cubicBezTo>
                <a:close/>
                <a:moveTo>
                  <a:pt x="183" y="567"/>
                </a:moveTo>
                <a:cubicBezTo>
                  <a:pt x="183" y="567"/>
                  <a:pt x="183" y="568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9"/>
                  <a:pt x="183" y="569"/>
                </a:cubicBezTo>
                <a:cubicBezTo>
                  <a:pt x="183" y="569"/>
                  <a:pt x="184" y="569"/>
                  <a:pt x="184" y="568"/>
                </a:cubicBezTo>
                <a:cubicBezTo>
                  <a:pt x="184" y="568"/>
                  <a:pt x="184" y="568"/>
                  <a:pt x="184" y="568"/>
                </a:cubicBezTo>
                <a:cubicBezTo>
                  <a:pt x="184" y="568"/>
                  <a:pt x="184" y="567"/>
                  <a:pt x="184" y="567"/>
                </a:cubicBezTo>
                <a:cubicBezTo>
                  <a:pt x="184" y="567"/>
                  <a:pt x="184" y="567"/>
                  <a:pt x="184" y="567"/>
                </a:cubicBezTo>
                <a:cubicBezTo>
                  <a:pt x="184" y="566"/>
                  <a:pt x="184" y="565"/>
                  <a:pt x="184" y="564"/>
                </a:cubicBezTo>
                <a:cubicBezTo>
                  <a:pt x="183" y="565"/>
                  <a:pt x="183" y="564"/>
                  <a:pt x="182" y="564"/>
                </a:cubicBezTo>
                <a:cubicBezTo>
                  <a:pt x="183" y="565"/>
                  <a:pt x="183" y="566"/>
                  <a:pt x="183" y="567"/>
                </a:cubicBezTo>
                <a:close/>
                <a:moveTo>
                  <a:pt x="127" y="616"/>
                </a:moveTo>
                <a:cubicBezTo>
                  <a:pt x="127" y="616"/>
                  <a:pt x="126" y="617"/>
                  <a:pt x="127" y="617"/>
                </a:cubicBezTo>
                <a:cubicBezTo>
                  <a:pt x="127" y="616"/>
                  <a:pt x="127" y="615"/>
                  <a:pt x="127" y="616"/>
                </a:cubicBezTo>
                <a:close/>
                <a:moveTo>
                  <a:pt x="175" y="554"/>
                </a:moveTo>
                <a:cubicBezTo>
                  <a:pt x="175" y="554"/>
                  <a:pt x="174" y="555"/>
                  <a:pt x="175" y="555"/>
                </a:cubicBezTo>
                <a:cubicBezTo>
                  <a:pt x="175" y="555"/>
                  <a:pt x="175" y="553"/>
                  <a:pt x="175" y="554"/>
                </a:cubicBezTo>
                <a:close/>
                <a:moveTo>
                  <a:pt x="173" y="525"/>
                </a:moveTo>
                <a:cubicBezTo>
                  <a:pt x="174" y="525"/>
                  <a:pt x="173" y="525"/>
                  <a:pt x="174" y="526"/>
                </a:cubicBezTo>
                <a:cubicBezTo>
                  <a:pt x="174" y="525"/>
                  <a:pt x="174" y="524"/>
                  <a:pt x="173" y="525"/>
                </a:cubicBezTo>
                <a:close/>
                <a:moveTo>
                  <a:pt x="181" y="512"/>
                </a:moveTo>
                <a:cubicBezTo>
                  <a:pt x="181" y="512"/>
                  <a:pt x="181" y="511"/>
                  <a:pt x="181" y="511"/>
                </a:cubicBezTo>
                <a:cubicBezTo>
                  <a:pt x="181" y="512"/>
                  <a:pt x="180" y="512"/>
                  <a:pt x="181" y="512"/>
                </a:cubicBezTo>
                <a:close/>
                <a:moveTo>
                  <a:pt x="169" y="510"/>
                </a:moveTo>
                <a:cubicBezTo>
                  <a:pt x="169" y="509"/>
                  <a:pt x="170" y="509"/>
                  <a:pt x="169" y="509"/>
                </a:cubicBezTo>
                <a:cubicBezTo>
                  <a:pt x="169" y="509"/>
                  <a:pt x="169" y="510"/>
                  <a:pt x="169" y="510"/>
                </a:cubicBezTo>
                <a:close/>
                <a:moveTo>
                  <a:pt x="178" y="448"/>
                </a:moveTo>
                <a:cubicBezTo>
                  <a:pt x="178" y="448"/>
                  <a:pt x="179" y="448"/>
                  <a:pt x="179" y="448"/>
                </a:cubicBezTo>
                <a:cubicBezTo>
                  <a:pt x="178" y="447"/>
                  <a:pt x="179" y="447"/>
                  <a:pt x="178" y="447"/>
                </a:cubicBezTo>
                <a:cubicBezTo>
                  <a:pt x="177" y="447"/>
                  <a:pt x="178" y="449"/>
                  <a:pt x="178" y="448"/>
                </a:cubicBezTo>
                <a:close/>
                <a:moveTo>
                  <a:pt x="164" y="448"/>
                </a:moveTo>
                <a:cubicBezTo>
                  <a:pt x="164" y="448"/>
                  <a:pt x="165" y="448"/>
                  <a:pt x="164" y="447"/>
                </a:cubicBezTo>
                <a:cubicBezTo>
                  <a:pt x="164" y="447"/>
                  <a:pt x="164" y="449"/>
                  <a:pt x="164" y="448"/>
                </a:cubicBezTo>
                <a:close/>
                <a:moveTo>
                  <a:pt x="168" y="399"/>
                </a:moveTo>
                <a:cubicBezTo>
                  <a:pt x="168" y="399"/>
                  <a:pt x="169" y="398"/>
                  <a:pt x="168" y="398"/>
                </a:cubicBezTo>
                <a:cubicBezTo>
                  <a:pt x="167" y="399"/>
                  <a:pt x="168" y="399"/>
                  <a:pt x="168" y="399"/>
                </a:cubicBezTo>
                <a:close/>
                <a:moveTo>
                  <a:pt x="160" y="340"/>
                </a:moveTo>
                <a:cubicBezTo>
                  <a:pt x="160" y="340"/>
                  <a:pt x="160" y="340"/>
                  <a:pt x="161" y="340"/>
                </a:cubicBezTo>
                <a:cubicBezTo>
                  <a:pt x="161" y="340"/>
                  <a:pt x="161" y="338"/>
                  <a:pt x="160" y="339"/>
                </a:cubicBezTo>
                <a:cubicBezTo>
                  <a:pt x="160" y="339"/>
                  <a:pt x="160" y="340"/>
                  <a:pt x="160" y="340"/>
                </a:cubicBezTo>
                <a:close/>
                <a:moveTo>
                  <a:pt x="159" y="286"/>
                </a:moveTo>
                <a:cubicBezTo>
                  <a:pt x="159" y="286"/>
                  <a:pt x="160" y="284"/>
                  <a:pt x="159" y="284"/>
                </a:cubicBezTo>
                <a:cubicBezTo>
                  <a:pt x="159" y="285"/>
                  <a:pt x="159" y="286"/>
                  <a:pt x="159" y="286"/>
                </a:cubicBezTo>
                <a:close/>
                <a:moveTo>
                  <a:pt x="106" y="294"/>
                </a:moveTo>
                <a:cubicBezTo>
                  <a:pt x="106" y="294"/>
                  <a:pt x="106" y="293"/>
                  <a:pt x="106" y="293"/>
                </a:cubicBezTo>
                <a:cubicBezTo>
                  <a:pt x="106" y="294"/>
                  <a:pt x="105" y="295"/>
                  <a:pt x="106" y="294"/>
                </a:cubicBezTo>
                <a:close/>
                <a:moveTo>
                  <a:pt x="162" y="188"/>
                </a:moveTo>
                <a:cubicBezTo>
                  <a:pt x="162" y="188"/>
                  <a:pt x="163" y="187"/>
                  <a:pt x="162" y="187"/>
                </a:cubicBezTo>
                <a:cubicBezTo>
                  <a:pt x="162" y="188"/>
                  <a:pt x="162" y="189"/>
                  <a:pt x="162" y="188"/>
                </a:cubicBezTo>
                <a:close/>
                <a:moveTo>
                  <a:pt x="145" y="1177"/>
                </a:moveTo>
                <a:cubicBezTo>
                  <a:pt x="145" y="1177"/>
                  <a:pt x="145" y="1177"/>
                  <a:pt x="145" y="1177"/>
                </a:cubicBezTo>
                <a:cubicBezTo>
                  <a:pt x="145" y="1177"/>
                  <a:pt x="145" y="1177"/>
                  <a:pt x="145" y="1177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9"/>
                  <a:pt x="145" y="1179"/>
                  <a:pt x="145" y="1178"/>
                </a:cubicBezTo>
                <a:cubicBezTo>
                  <a:pt x="146" y="1178"/>
                  <a:pt x="146" y="1178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6"/>
                  <a:pt x="146" y="1176"/>
                </a:cubicBezTo>
                <a:cubicBezTo>
                  <a:pt x="146" y="1176"/>
                  <a:pt x="146" y="1176"/>
                  <a:pt x="145" y="1176"/>
                </a:cubicBezTo>
                <a:lnTo>
                  <a:pt x="145" y="1177"/>
                </a:lnTo>
                <a:close/>
                <a:moveTo>
                  <a:pt x="144" y="1158"/>
                </a:moveTo>
                <a:cubicBezTo>
                  <a:pt x="144" y="1158"/>
                  <a:pt x="144" y="1158"/>
                  <a:pt x="144" y="1159"/>
                </a:cubicBezTo>
                <a:cubicBezTo>
                  <a:pt x="144" y="1159"/>
                  <a:pt x="144" y="1159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5" y="1159"/>
                  <a:pt x="145" y="1159"/>
                  <a:pt x="145" y="1158"/>
                </a:cubicBezTo>
                <a:cubicBezTo>
                  <a:pt x="145" y="1158"/>
                  <a:pt x="144" y="1158"/>
                  <a:pt x="144" y="1158"/>
                </a:cubicBezTo>
                <a:cubicBezTo>
                  <a:pt x="144" y="1158"/>
                  <a:pt x="144" y="1158"/>
                  <a:pt x="144" y="1158"/>
                </a:cubicBezTo>
                <a:close/>
                <a:moveTo>
                  <a:pt x="113" y="1166"/>
                </a:moveTo>
                <a:cubicBezTo>
                  <a:pt x="113" y="1166"/>
                  <a:pt x="113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6"/>
                  <a:pt x="112" y="1166"/>
                </a:cubicBezTo>
                <a:cubicBezTo>
                  <a:pt x="112" y="1166"/>
                  <a:pt x="112" y="1167"/>
                  <a:pt x="112" y="1167"/>
                </a:cubicBezTo>
                <a:cubicBezTo>
                  <a:pt x="112" y="1167"/>
                  <a:pt x="113" y="1167"/>
                  <a:pt x="113" y="1167"/>
                </a:cubicBezTo>
                <a:cubicBezTo>
                  <a:pt x="113" y="1167"/>
                  <a:pt x="113" y="1167"/>
                  <a:pt x="113" y="1167"/>
                </a:cubicBezTo>
                <a:cubicBezTo>
                  <a:pt x="113" y="1166"/>
                  <a:pt x="113" y="1166"/>
                  <a:pt x="113" y="1166"/>
                </a:cubicBezTo>
                <a:close/>
                <a:moveTo>
                  <a:pt x="117" y="1085"/>
                </a:move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6"/>
                  <a:pt x="117" y="1087"/>
                </a:cubicBezTo>
                <a:cubicBezTo>
                  <a:pt x="117" y="1088"/>
                  <a:pt x="117" y="1089"/>
                  <a:pt x="116" y="1091"/>
                </a:cubicBezTo>
                <a:cubicBezTo>
                  <a:pt x="116" y="1091"/>
                  <a:pt x="116" y="1091"/>
                  <a:pt x="117" y="1091"/>
                </a:cubicBezTo>
                <a:cubicBezTo>
                  <a:pt x="117" y="1091"/>
                  <a:pt x="117" y="1091"/>
                  <a:pt x="117" y="1091"/>
                </a:cubicBezTo>
                <a:cubicBezTo>
                  <a:pt x="117" y="1089"/>
                  <a:pt x="117" y="1088"/>
                  <a:pt x="117" y="1087"/>
                </a:cubicBezTo>
                <a:cubicBezTo>
                  <a:pt x="117" y="1086"/>
                  <a:pt x="117" y="1085"/>
                  <a:pt x="117" y="1085"/>
                </a:cubicBezTo>
                <a:close/>
                <a:moveTo>
                  <a:pt x="117" y="1083"/>
                </a:moveTo>
                <a:cubicBezTo>
                  <a:pt x="117" y="1082"/>
                  <a:pt x="117" y="1082"/>
                  <a:pt x="117" y="1081"/>
                </a:cubicBezTo>
                <a:cubicBezTo>
                  <a:pt x="117" y="1080"/>
                  <a:pt x="118" y="1080"/>
                  <a:pt x="118" y="1080"/>
                </a:cubicBezTo>
                <a:cubicBezTo>
                  <a:pt x="118" y="1080"/>
                  <a:pt x="118" y="1079"/>
                  <a:pt x="117" y="1079"/>
                </a:cubicBezTo>
                <a:cubicBezTo>
                  <a:pt x="117" y="1079"/>
                  <a:pt x="117" y="1079"/>
                  <a:pt x="117" y="1079"/>
                </a:cubicBezTo>
                <a:cubicBezTo>
                  <a:pt x="117" y="1080"/>
                  <a:pt x="117" y="1080"/>
                  <a:pt x="117" y="1080"/>
                </a:cubicBezTo>
                <a:cubicBezTo>
                  <a:pt x="117" y="1080"/>
                  <a:pt x="117" y="1080"/>
                  <a:pt x="117" y="1081"/>
                </a:cubicBezTo>
                <a:cubicBezTo>
                  <a:pt x="117" y="1081"/>
                  <a:pt x="117" y="1082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lose/>
                <a:moveTo>
                  <a:pt x="118" y="1063"/>
                </a:move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7" y="1063"/>
                  <a:pt x="117" y="1063"/>
                  <a:pt x="117" y="1063"/>
                </a:cubicBezTo>
                <a:cubicBezTo>
                  <a:pt x="117" y="1064"/>
                  <a:pt x="117" y="1065"/>
                  <a:pt x="117" y="1066"/>
                </a:cubicBezTo>
                <a:cubicBezTo>
                  <a:pt x="117" y="1066"/>
                  <a:pt x="118" y="1066"/>
                  <a:pt x="118" y="1066"/>
                </a:cubicBezTo>
                <a:cubicBezTo>
                  <a:pt x="118" y="1066"/>
                  <a:pt x="118" y="1066"/>
                  <a:pt x="118" y="1066"/>
                </a:cubicBezTo>
                <a:cubicBezTo>
                  <a:pt x="117" y="1065"/>
                  <a:pt x="118" y="1064"/>
                  <a:pt x="118" y="1063"/>
                </a:cubicBezTo>
                <a:close/>
                <a:moveTo>
                  <a:pt x="182" y="733"/>
                </a:moveTo>
                <a:cubicBezTo>
                  <a:pt x="182" y="733"/>
                  <a:pt x="182" y="733"/>
                  <a:pt x="182" y="732"/>
                </a:cubicBezTo>
                <a:cubicBezTo>
                  <a:pt x="182" y="732"/>
                  <a:pt x="182" y="732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2"/>
                  <a:pt x="181" y="732"/>
                </a:cubicBezTo>
                <a:cubicBezTo>
                  <a:pt x="181" y="732"/>
                  <a:pt x="181" y="732"/>
                  <a:pt x="181" y="732"/>
                </a:cubicBezTo>
                <a:cubicBezTo>
                  <a:pt x="181" y="732"/>
                  <a:pt x="181" y="733"/>
                  <a:pt x="181" y="733"/>
                </a:cubicBezTo>
                <a:cubicBezTo>
                  <a:pt x="181" y="733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2" y="733"/>
                  <a:pt x="182" y="733"/>
                </a:cubicBezTo>
                <a:close/>
                <a:moveTo>
                  <a:pt x="181" y="710"/>
                </a:moveTo>
                <a:cubicBezTo>
                  <a:pt x="181" y="710"/>
                  <a:pt x="181" y="710"/>
                  <a:pt x="180" y="710"/>
                </a:cubicBezTo>
                <a:cubicBezTo>
                  <a:pt x="180" y="710"/>
                  <a:pt x="180" y="710"/>
                  <a:pt x="180" y="710"/>
                </a:cubicBezTo>
                <a:cubicBezTo>
                  <a:pt x="181" y="710"/>
                  <a:pt x="180" y="711"/>
                  <a:pt x="180" y="711"/>
                </a:cubicBezTo>
                <a:cubicBezTo>
                  <a:pt x="180" y="711"/>
                  <a:pt x="180" y="711"/>
                  <a:pt x="181" y="711"/>
                </a:cubicBezTo>
                <a:cubicBezTo>
                  <a:pt x="181" y="711"/>
                  <a:pt x="181" y="711"/>
                  <a:pt x="181" y="711"/>
                </a:cubicBezTo>
                <a:cubicBezTo>
                  <a:pt x="181" y="710"/>
                  <a:pt x="181" y="710"/>
                  <a:pt x="181" y="710"/>
                </a:cubicBezTo>
                <a:close/>
                <a:moveTo>
                  <a:pt x="130" y="718"/>
                </a:moveTo>
                <a:cubicBezTo>
                  <a:pt x="130" y="718"/>
                  <a:pt x="129" y="718"/>
                  <a:pt x="129" y="718"/>
                </a:cubicBezTo>
                <a:cubicBezTo>
                  <a:pt x="129" y="718"/>
                  <a:pt x="129" y="718"/>
                  <a:pt x="129" y="718"/>
                </a:cubicBezTo>
                <a:cubicBezTo>
                  <a:pt x="129" y="721"/>
                  <a:pt x="130" y="723"/>
                  <a:pt x="130" y="725"/>
                </a:cubicBezTo>
                <a:cubicBezTo>
                  <a:pt x="130" y="728"/>
                  <a:pt x="130" y="730"/>
                  <a:pt x="130" y="733"/>
                </a:cubicBezTo>
                <a:cubicBezTo>
                  <a:pt x="130" y="733"/>
                  <a:pt x="130" y="733"/>
                  <a:pt x="131" y="733"/>
                </a:cubicBezTo>
                <a:cubicBezTo>
                  <a:pt x="131" y="733"/>
                  <a:pt x="131" y="733"/>
                  <a:pt x="131" y="733"/>
                </a:cubicBezTo>
                <a:cubicBezTo>
                  <a:pt x="131" y="730"/>
                  <a:pt x="131" y="728"/>
                  <a:pt x="130" y="725"/>
                </a:cubicBezTo>
                <a:cubicBezTo>
                  <a:pt x="130" y="723"/>
                  <a:pt x="130" y="721"/>
                  <a:pt x="130" y="718"/>
                </a:cubicBezTo>
                <a:cubicBezTo>
                  <a:pt x="130" y="718"/>
                  <a:pt x="130" y="718"/>
                  <a:pt x="130" y="718"/>
                </a:cubicBezTo>
                <a:close/>
                <a:moveTo>
                  <a:pt x="138" y="711"/>
                </a:moveTo>
                <a:cubicBezTo>
                  <a:pt x="138" y="712"/>
                  <a:pt x="138" y="712"/>
                  <a:pt x="138" y="713"/>
                </a:cubicBezTo>
                <a:cubicBezTo>
                  <a:pt x="138" y="713"/>
                  <a:pt x="138" y="713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3"/>
                  <a:pt x="138" y="713"/>
                  <a:pt x="138" y="713"/>
                </a:cubicBezTo>
                <a:cubicBezTo>
                  <a:pt x="138" y="712"/>
                  <a:pt x="138" y="712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lose/>
                <a:moveTo>
                  <a:pt x="130" y="715"/>
                </a:moveTo>
                <a:cubicBezTo>
                  <a:pt x="130" y="715"/>
                  <a:pt x="130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6"/>
                </a:cubicBezTo>
                <a:cubicBezTo>
                  <a:pt x="129" y="716"/>
                  <a:pt x="129" y="716"/>
                  <a:pt x="130" y="716"/>
                </a:cubicBezTo>
                <a:cubicBezTo>
                  <a:pt x="130" y="716"/>
                  <a:pt x="130" y="716"/>
                  <a:pt x="130" y="716"/>
                </a:cubicBezTo>
                <a:cubicBezTo>
                  <a:pt x="130" y="715"/>
                  <a:pt x="130" y="715"/>
                  <a:pt x="130" y="715"/>
                </a:cubicBezTo>
                <a:close/>
                <a:moveTo>
                  <a:pt x="129" y="708"/>
                </a:moveTo>
                <a:cubicBezTo>
                  <a:pt x="129" y="708"/>
                  <a:pt x="129" y="708"/>
                  <a:pt x="129" y="708"/>
                </a:cubicBezTo>
                <a:cubicBezTo>
                  <a:pt x="129" y="708"/>
                  <a:pt x="129" y="709"/>
                  <a:pt x="129" y="709"/>
                </a:cubicBezTo>
                <a:cubicBezTo>
                  <a:pt x="129" y="709"/>
                  <a:pt x="129" y="710"/>
                  <a:pt x="129" y="710"/>
                </a:cubicBezTo>
                <a:cubicBezTo>
                  <a:pt x="129" y="711"/>
                  <a:pt x="129" y="711"/>
                  <a:pt x="129" y="712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9" y="712"/>
                  <a:pt x="130" y="712"/>
                  <a:pt x="130" y="712"/>
                </a:cubicBezTo>
                <a:cubicBezTo>
                  <a:pt x="129" y="711"/>
                  <a:pt x="129" y="711"/>
                  <a:pt x="130" y="710"/>
                </a:cubicBezTo>
                <a:cubicBezTo>
                  <a:pt x="129" y="710"/>
                  <a:pt x="130" y="709"/>
                  <a:pt x="129" y="709"/>
                </a:cubicBezTo>
                <a:cubicBezTo>
                  <a:pt x="129" y="708"/>
                  <a:pt x="129" y="708"/>
                  <a:pt x="129" y="708"/>
                </a:cubicBezTo>
                <a:close/>
                <a:moveTo>
                  <a:pt x="176" y="646"/>
                </a:moveTo>
                <a:cubicBezTo>
                  <a:pt x="176" y="646"/>
                  <a:pt x="176" y="646"/>
                  <a:pt x="176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6"/>
                  <a:pt x="177" y="646"/>
                  <a:pt x="177" y="646"/>
                </a:cubicBezTo>
                <a:cubicBezTo>
                  <a:pt x="177" y="646"/>
                  <a:pt x="177" y="645"/>
                  <a:pt x="177" y="645"/>
                </a:cubicBezTo>
                <a:cubicBezTo>
                  <a:pt x="177" y="645"/>
                  <a:pt x="176" y="645"/>
                  <a:pt x="176" y="645"/>
                </a:cubicBezTo>
                <a:cubicBezTo>
                  <a:pt x="176" y="645"/>
                  <a:pt x="176" y="645"/>
                  <a:pt x="176" y="646"/>
                </a:cubicBezTo>
                <a:close/>
                <a:moveTo>
                  <a:pt x="187" y="634"/>
                </a:move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lose/>
                <a:moveTo>
                  <a:pt x="178" y="617"/>
                </a:moveTo>
                <a:cubicBezTo>
                  <a:pt x="178" y="617"/>
                  <a:pt x="178" y="617"/>
                  <a:pt x="178" y="617"/>
                </a:cubicBezTo>
                <a:cubicBezTo>
                  <a:pt x="178" y="618"/>
                  <a:pt x="178" y="620"/>
                  <a:pt x="178" y="621"/>
                </a:cubicBezTo>
                <a:cubicBezTo>
                  <a:pt x="178" y="621"/>
                  <a:pt x="178" y="621"/>
                  <a:pt x="178" y="621"/>
                </a:cubicBezTo>
                <a:cubicBezTo>
                  <a:pt x="179" y="621"/>
                  <a:pt x="179" y="621"/>
                  <a:pt x="179" y="621"/>
                </a:cubicBezTo>
                <a:cubicBezTo>
                  <a:pt x="179" y="620"/>
                  <a:pt x="179" y="618"/>
                  <a:pt x="179" y="617"/>
                </a:cubicBezTo>
                <a:cubicBezTo>
                  <a:pt x="179" y="617"/>
                  <a:pt x="179" y="617"/>
                  <a:pt x="178" y="617"/>
                </a:cubicBezTo>
                <a:cubicBezTo>
                  <a:pt x="178" y="617"/>
                  <a:pt x="178" y="617"/>
                  <a:pt x="178" y="617"/>
                </a:cubicBezTo>
                <a:close/>
                <a:moveTo>
                  <a:pt x="177" y="595"/>
                </a:move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6"/>
                  <a:pt x="177" y="597"/>
                  <a:pt x="177" y="598"/>
                </a:cubicBezTo>
                <a:cubicBezTo>
                  <a:pt x="177" y="599"/>
                  <a:pt x="177" y="601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1"/>
                  <a:pt x="178" y="599"/>
                  <a:pt x="178" y="598"/>
                </a:cubicBezTo>
                <a:cubicBezTo>
                  <a:pt x="178" y="597"/>
                  <a:pt x="178" y="596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8" y="595"/>
                  <a:pt x="178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lose/>
                <a:moveTo>
                  <a:pt x="127" y="628"/>
                </a:moveTo>
                <a:cubicBezTo>
                  <a:pt x="127" y="629"/>
                  <a:pt x="128" y="629"/>
                  <a:pt x="127" y="630"/>
                </a:cubicBezTo>
                <a:cubicBezTo>
                  <a:pt x="127" y="630"/>
                  <a:pt x="127" y="630"/>
                  <a:pt x="127" y="630"/>
                </a:cubicBezTo>
                <a:cubicBezTo>
                  <a:pt x="128" y="630"/>
                  <a:pt x="128" y="630"/>
                  <a:pt x="128" y="630"/>
                </a:cubicBezTo>
                <a:cubicBezTo>
                  <a:pt x="128" y="629"/>
                  <a:pt x="128" y="629"/>
                  <a:pt x="128" y="628"/>
                </a:cubicBezTo>
                <a:lnTo>
                  <a:pt x="127" y="628"/>
                </a:lnTo>
                <a:close/>
                <a:moveTo>
                  <a:pt x="181" y="515"/>
                </a:moveTo>
                <a:cubicBezTo>
                  <a:pt x="181" y="515"/>
                  <a:pt x="180" y="515"/>
                  <a:pt x="181" y="515"/>
                </a:cubicBezTo>
                <a:cubicBezTo>
                  <a:pt x="181" y="515"/>
                  <a:pt x="181" y="516"/>
                  <a:pt x="181" y="516"/>
                </a:cubicBezTo>
                <a:cubicBezTo>
                  <a:pt x="181" y="517"/>
                  <a:pt x="181" y="517"/>
                  <a:pt x="181" y="517"/>
                </a:cubicBezTo>
                <a:cubicBezTo>
                  <a:pt x="181" y="517"/>
                  <a:pt x="181" y="516"/>
                  <a:pt x="181" y="516"/>
                </a:cubicBezTo>
                <a:cubicBezTo>
                  <a:pt x="181" y="516"/>
                  <a:pt x="181" y="515"/>
                  <a:pt x="181" y="515"/>
                </a:cubicBezTo>
                <a:cubicBezTo>
                  <a:pt x="181" y="515"/>
                  <a:pt x="181" y="514"/>
                  <a:pt x="181" y="515"/>
                </a:cubicBezTo>
                <a:cubicBezTo>
                  <a:pt x="181" y="515"/>
                  <a:pt x="181" y="515"/>
                  <a:pt x="181" y="515"/>
                </a:cubicBezTo>
                <a:close/>
                <a:moveTo>
                  <a:pt x="173" y="508"/>
                </a:move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8"/>
                  <a:pt x="173" y="508"/>
                  <a:pt x="173" y="508"/>
                </a:cubicBezTo>
                <a:cubicBezTo>
                  <a:pt x="173" y="508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8"/>
                  <a:pt x="173" y="508"/>
                </a:cubicBezTo>
                <a:cubicBezTo>
                  <a:pt x="173" y="508"/>
                  <a:pt x="173" y="508"/>
                  <a:pt x="173" y="508"/>
                </a:cubicBezTo>
                <a:close/>
                <a:moveTo>
                  <a:pt x="167" y="503"/>
                </a:moveTo>
                <a:cubicBezTo>
                  <a:pt x="167" y="503"/>
                  <a:pt x="167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4"/>
                  <a:pt x="166" y="505"/>
                </a:cubicBezTo>
                <a:cubicBezTo>
                  <a:pt x="166" y="506"/>
                  <a:pt x="167" y="507"/>
                  <a:pt x="166" y="508"/>
                </a:cubicBezTo>
                <a:cubicBezTo>
                  <a:pt x="166" y="508"/>
                  <a:pt x="166" y="508"/>
                  <a:pt x="166" y="508"/>
                </a:cubicBezTo>
                <a:cubicBezTo>
                  <a:pt x="166" y="508"/>
                  <a:pt x="167" y="508"/>
                  <a:pt x="167" y="508"/>
                </a:cubicBezTo>
                <a:cubicBezTo>
                  <a:pt x="167" y="507"/>
                  <a:pt x="167" y="506"/>
                  <a:pt x="167" y="505"/>
                </a:cubicBezTo>
                <a:cubicBezTo>
                  <a:pt x="167" y="504"/>
                  <a:pt x="167" y="503"/>
                  <a:pt x="167" y="503"/>
                </a:cubicBezTo>
                <a:close/>
                <a:moveTo>
                  <a:pt x="167" y="487"/>
                </a:moveTo>
                <a:cubicBezTo>
                  <a:pt x="167" y="487"/>
                  <a:pt x="167" y="487"/>
                  <a:pt x="167" y="487"/>
                </a:cubicBezTo>
                <a:cubicBezTo>
                  <a:pt x="167" y="488"/>
                  <a:pt x="167" y="488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8"/>
                  <a:pt x="168" y="488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lose/>
                <a:moveTo>
                  <a:pt x="165" y="465"/>
                </a:move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6"/>
                  <a:pt x="165" y="466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5"/>
                  <a:pt x="165" y="465"/>
                  <a:pt x="165" y="465"/>
                </a:cubicBezTo>
                <a:close/>
                <a:moveTo>
                  <a:pt x="161" y="368"/>
                </a:moveTo>
                <a:cubicBezTo>
                  <a:pt x="161" y="368"/>
                  <a:pt x="161" y="368"/>
                  <a:pt x="161" y="369"/>
                </a:cubicBezTo>
                <a:cubicBezTo>
                  <a:pt x="161" y="375"/>
                  <a:pt x="161" y="382"/>
                  <a:pt x="162" y="390"/>
                </a:cubicBezTo>
                <a:cubicBezTo>
                  <a:pt x="162" y="390"/>
                  <a:pt x="162" y="390"/>
                  <a:pt x="162" y="390"/>
                </a:cubicBezTo>
                <a:cubicBezTo>
                  <a:pt x="162" y="390"/>
                  <a:pt x="163" y="390"/>
                  <a:pt x="163" y="390"/>
                </a:cubicBezTo>
                <a:cubicBezTo>
                  <a:pt x="162" y="382"/>
                  <a:pt x="162" y="375"/>
                  <a:pt x="161" y="369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lose/>
                <a:moveTo>
                  <a:pt x="159" y="266"/>
                </a:moveTo>
                <a:cubicBezTo>
                  <a:pt x="159" y="268"/>
                  <a:pt x="159" y="270"/>
                  <a:pt x="159" y="271"/>
                </a:cubicBezTo>
                <a:cubicBezTo>
                  <a:pt x="159" y="274"/>
                  <a:pt x="159" y="276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6"/>
                  <a:pt x="160" y="274"/>
                  <a:pt x="160" y="271"/>
                </a:cubicBezTo>
                <a:cubicBezTo>
                  <a:pt x="160" y="270"/>
                  <a:pt x="160" y="268"/>
                  <a:pt x="160" y="266"/>
                </a:cubicBezTo>
                <a:cubicBezTo>
                  <a:pt x="160" y="266"/>
                  <a:pt x="160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lose/>
                <a:moveTo>
                  <a:pt x="162" y="156"/>
                </a:moveTo>
                <a:cubicBezTo>
                  <a:pt x="162" y="157"/>
                  <a:pt x="162" y="157"/>
                  <a:pt x="162" y="158"/>
                </a:cubicBezTo>
                <a:cubicBezTo>
                  <a:pt x="162" y="158"/>
                  <a:pt x="162" y="158"/>
                  <a:pt x="163" y="158"/>
                </a:cubicBezTo>
                <a:cubicBezTo>
                  <a:pt x="163" y="158"/>
                  <a:pt x="163" y="158"/>
                  <a:pt x="163" y="158"/>
                </a:cubicBezTo>
                <a:cubicBezTo>
                  <a:pt x="163" y="157"/>
                  <a:pt x="163" y="157"/>
                  <a:pt x="163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2" y="156"/>
                  <a:pt x="162" y="156"/>
                  <a:pt x="162" y="156"/>
                </a:cubicBezTo>
                <a:close/>
                <a:moveTo>
                  <a:pt x="178" y="666"/>
                </a:moveTo>
                <a:cubicBezTo>
                  <a:pt x="177" y="669"/>
                  <a:pt x="178" y="672"/>
                  <a:pt x="177" y="675"/>
                </a:cubicBezTo>
                <a:cubicBezTo>
                  <a:pt x="178" y="677"/>
                  <a:pt x="178" y="679"/>
                  <a:pt x="177" y="681"/>
                </a:cubicBezTo>
                <a:cubicBezTo>
                  <a:pt x="178" y="686"/>
                  <a:pt x="178" y="690"/>
                  <a:pt x="177" y="694"/>
                </a:cubicBezTo>
                <a:cubicBezTo>
                  <a:pt x="178" y="697"/>
                  <a:pt x="178" y="700"/>
                  <a:pt x="178" y="703"/>
                </a:cubicBezTo>
                <a:cubicBezTo>
                  <a:pt x="178" y="704"/>
                  <a:pt x="178" y="705"/>
                  <a:pt x="177" y="706"/>
                </a:cubicBezTo>
                <a:cubicBezTo>
                  <a:pt x="179" y="710"/>
                  <a:pt x="177" y="713"/>
                  <a:pt x="178" y="717"/>
                </a:cubicBezTo>
                <a:cubicBezTo>
                  <a:pt x="178" y="717"/>
                  <a:pt x="178" y="718"/>
                  <a:pt x="178" y="718"/>
                </a:cubicBezTo>
                <a:cubicBezTo>
                  <a:pt x="178" y="720"/>
                  <a:pt x="178" y="722"/>
                  <a:pt x="178" y="724"/>
                </a:cubicBezTo>
                <a:cubicBezTo>
                  <a:pt x="180" y="727"/>
                  <a:pt x="179" y="731"/>
                  <a:pt x="179" y="734"/>
                </a:cubicBezTo>
                <a:cubicBezTo>
                  <a:pt x="179" y="734"/>
                  <a:pt x="179" y="735"/>
                  <a:pt x="179" y="735"/>
                </a:cubicBezTo>
                <a:cubicBezTo>
                  <a:pt x="179" y="737"/>
                  <a:pt x="179" y="739"/>
                  <a:pt x="179" y="740"/>
                </a:cubicBezTo>
                <a:cubicBezTo>
                  <a:pt x="180" y="741"/>
                  <a:pt x="179" y="742"/>
                  <a:pt x="179" y="744"/>
                </a:cubicBezTo>
                <a:cubicBezTo>
                  <a:pt x="179" y="744"/>
                  <a:pt x="180" y="744"/>
                  <a:pt x="180" y="744"/>
                </a:cubicBezTo>
                <a:cubicBezTo>
                  <a:pt x="180" y="745"/>
                  <a:pt x="180" y="745"/>
                  <a:pt x="180" y="746"/>
                </a:cubicBezTo>
                <a:cubicBezTo>
                  <a:pt x="180" y="747"/>
                  <a:pt x="180" y="747"/>
                  <a:pt x="180" y="748"/>
                </a:cubicBezTo>
                <a:cubicBezTo>
                  <a:pt x="180" y="749"/>
                  <a:pt x="180" y="749"/>
                  <a:pt x="180" y="750"/>
                </a:cubicBezTo>
                <a:cubicBezTo>
                  <a:pt x="180" y="754"/>
                  <a:pt x="182" y="757"/>
                  <a:pt x="180" y="761"/>
                </a:cubicBezTo>
                <a:cubicBezTo>
                  <a:pt x="181" y="761"/>
                  <a:pt x="181" y="761"/>
                  <a:pt x="181" y="762"/>
                </a:cubicBezTo>
                <a:cubicBezTo>
                  <a:pt x="181" y="767"/>
                  <a:pt x="182" y="772"/>
                  <a:pt x="182" y="777"/>
                </a:cubicBezTo>
                <a:cubicBezTo>
                  <a:pt x="183" y="778"/>
                  <a:pt x="183" y="778"/>
                  <a:pt x="183" y="779"/>
                </a:cubicBezTo>
                <a:cubicBezTo>
                  <a:pt x="183" y="781"/>
                  <a:pt x="183" y="783"/>
                  <a:pt x="184" y="786"/>
                </a:cubicBezTo>
                <a:cubicBezTo>
                  <a:pt x="183" y="786"/>
                  <a:pt x="183" y="786"/>
                  <a:pt x="183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3" y="787"/>
                  <a:pt x="183" y="789"/>
                  <a:pt x="185" y="789"/>
                </a:cubicBezTo>
                <a:cubicBezTo>
                  <a:pt x="184" y="788"/>
                  <a:pt x="184" y="787"/>
                  <a:pt x="184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4" y="785"/>
                  <a:pt x="184" y="785"/>
                  <a:pt x="184" y="785"/>
                </a:cubicBezTo>
                <a:cubicBezTo>
                  <a:pt x="185" y="783"/>
                  <a:pt x="183" y="780"/>
                  <a:pt x="184" y="778"/>
                </a:cubicBezTo>
                <a:cubicBezTo>
                  <a:pt x="183" y="773"/>
                  <a:pt x="184" y="767"/>
                  <a:pt x="182" y="762"/>
                </a:cubicBezTo>
                <a:cubicBezTo>
                  <a:pt x="183" y="762"/>
                  <a:pt x="183" y="761"/>
                  <a:pt x="183" y="761"/>
                </a:cubicBezTo>
                <a:cubicBezTo>
                  <a:pt x="183" y="755"/>
                  <a:pt x="182" y="750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3" y="744"/>
                  <a:pt x="183" y="744"/>
                </a:cubicBezTo>
                <a:cubicBezTo>
                  <a:pt x="183" y="750"/>
                  <a:pt x="184" y="756"/>
                  <a:pt x="184" y="761"/>
                </a:cubicBezTo>
                <a:cubicBezTo>
                  <a:pt x="184" y="761"/>
                  <a:pt x="184" y="761"/>
                  <a:pt x="184" y="761"/>
                </a:cubicBezTo>
                <a:cubicBezTo>
                  <a:pt x="184" y="764"/>
                  <a:pt x="185" y="767"/>
                  <a:pt x="184" y="770"/>
                </a:cubicBezTo>
                <a:cubicBezTo>
                  <a:pt x="185" y="774"/>
                  <a:pt x="186" y="778"/>
                  <a:pt x="185" y="782"/>
                </a:cubicBezTo>
                <a:cubicBezTo>
                  <a:pt x="187" y="786"/>
                  <a:pt x="186" y="789"/>
                  <a:pt x="186" y="793"/>
                </a:cubicBezTo>
                <a:cubicBezTo>
                  <a:pt x="186" y="795"/>
                  <a:pt x="187" y="796"/>
                  <a:pt x="186" y="798"/>
                </a:cubicBezTo>
                <a:cubicBezTo>
                  <a:pt x="187" y="803"/>
                  <a:pt x="187" y="808"/>
                  <a:pt x="187" y="812"/>
                </a:cubicBezTo>
                <a:cubicBezTo>
                  <a:pt x="187" y="812"/>
                  <a:pt x="187" y="812"/>
                  <a:pt x="187" y="813"/>
                </a:cubicBezTo>
                <a:cubicBezTo>
                  <a:pt x="187" y="813"/>
                  <a:pt x="187" y="814"/>
                  <a:pt x="187" y="815"/>
                </a:cubicBezTo>
                <a:cubicBezTo>
                  <a:pt x="187" y="816"/>
                  <a:pt x="187" y="817"/>
                  <a:pt x="187" y="817"/>
                </a:cubicBezTo>
                <a:cubicBezTo>
                  <a:pt x="187" y="817"/>
                  <a:pt x="187" y="817"/>
                  <a:pt x="187" y="818"/>
                </a:cubicBezTo>
                <a:cubicBezTo>
                  <a:pt x="187" y="819"/>
                  <a:pt x="187" y="821"/>
                  <a:pt x="188" y="822"/>
                </a:cubicBezTo>
                <a:cubicBezTo>
                  <a:pt x="188" y="824"/>
                  <a:pt x="188" y="826"/>
                  <a:pt x="188" y="828"/>
                </a:cubicBezTo>
                <a:cubicBezTo>
                  <a:pt x="188" y="828"/>
                  <a:pt x="188" y="828"/>
                  <a:pt x="188" y="828"/>
                </a:cubicBezTo>
                <a:cubicBezTo>
                  <a:pt x="188" y="830"/>
                  <a:pt x="188" y="833"/>
                  <a:pt x="188" y="835"/>
                </a:cubicBezTo>
                <a:cubicBezTo>
                  <a:pt x="188" y="837"/>
                  <a:pt x="188" y="839"/>
                  <a:pt x="188" y="840"/>
                </a:cubicBezTo>
                <a:cubicBezTo>
                  <a:pt x="188" y="840"/>
                  <a:pt x="188" y="841"/>
                  <a:pt x="188" y="841"/>
                </a:cubicBezTo>
                <a:cubicBezTo>
                  <a:pt x="189" y="845"/>
                  <a:pt x="188" y="849"/>
                  <a:pt x="188" y="853"/>
                </a:cubicBezTo>
                <a:cubicBezTo>
                  <a:pt x="188" y="853"/>
                  <a:pt x="188" y="853"/>
                  <a:pt x="188" y="853"/>
                </a:cubicBezTo>
                <a:cubicBezTo>
                  <a:pt x="188" y="856"/>
                  <a:pt x="188" y="858"/>
                  <a:pt x="188" y="862"/>
                </a:cubicBezTo>
                <a:cubicBezTo>
                  <a:pt x="189" y="862"/>
                  <a:pt x="189" y="862"/>
                  <a:pt x="188" y="862"/>
                </a:cubicBezTo>
                <a:cubicBezTo>
                  <a:pt x="189" y="863"/>
                  <a:pt x="189" y="865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8" y="866"/>
                  <a:pt x="188" y="867"/>
                  <a:pt x="188" y="867"/>
                </a:cubicBezTo>
                <a:cubicBezTo>
                  <a:pt x="188" y="867"/>
                  <a:pt x="188" y="868"/>
                  <a:pt x="188" y="868"/>
                </a:cubicBezTo>
                <a:cubicBezTo>
                  <a:pt x="189" y="868"/>
                  <a:pt x="189" y="868"/>
                  <a:pt x="189" y="868"/>
                </a:cubicBezTo>
                <a:cubicBezTo>
                  <a:pt x="189" y="870"/>
                  <a:pt x="188" y="872"/>
                  <a:pt x="189" y="874"/>
                </a:cubicBezTo>
                <a:cubicBezTo>
                  <a:pt x="189" y="874"/>
                  <a:pt x="189" y="875"/>
                  <a:pt x="189" y="875"/>
                </a:cubicBezTo>
                <a:cubicBezTo>
                  <a:pt x="188" y="875"/>
                  <a:pt x="188" y="876"/>
                  <a:pt x="189" y="876"/>
                </a:cubicBezTo>
                <a:cubicBezTo>
                  <a:pt x="189" y="877"/>
                  <a:pt x="189" y="877"/>
                  <a:pt x="189" y="878"/>
                </a:cubicBezTo>
                <a:cubicBezTo>
                  <a:pt x="189" y="879"/>
                  <a:pt x="189" y="879"/>
                  <a:pt x="189" y="880"/>
                </a:cubicBezTo>
                <a:cubicBezTo>
                  <a:pt x="189" y="880"/>
                  <a:pt x="189" y="880"/>
                  <a:pt x="189" y="880"/>
                </a:cubicBezTo>
                <a:cubicBezTo>
                  <a:pt x="189" y="882"/>
                  <a:pt x="189" y="884"/>
                  <a:pt x="189" y="886"/>
                </a:cubicBezTo>
                <a:cubicBezTo>
                  <a:pt x="189" y="888"/>
                  <a:pt x="189" y="891"/>
                  <a:pt x="189" y="893"/>
                </a:cubicBezTo>
                <a:cubicBezTo>
                  <a:pt x="189" y="893"/>
                  <a:pt x="189" y="893"/>
                  <a:pt x="189" y="893"/>
                </a:cubicBezTo>
                <a:cubicBezTo>
                  <a:pt x="189" y="895"/>
                  <a:pt x="190" y="896"/>
                  <a:pt x="189" y="897"/>
                </a:cubicBezTo>
                <a:cubicBezTo>
                  <a:pt x="189" y="897"/>
                  <a:pt x="189" y="897"/>
                  <a:pt x="189" y="898"/>
                </a:cubicBezTo>
                <a:cubicBezTo>
                  <a:pt x="190" y="898"/>
                  <a:pt x="189" y="899"/>
                  <a:pt x="189" y="900"/>
                </a:cubicBezTo>
                <a:cubicBezTo>
                  <a:pt x="189" y="900"/>
                  <a:pt x="189" y="900"/>
                  <a:pt x="189" y="900"/>
                </a:cubicBezTo>
                <a:cubicBezTo>
                  <a:pt x="189" y="901"/>
                  <a:pt x="189" y="902"/>
                  <a:pt x="189" y="904"/>
                </a:cubicBezTo>
                <a:cubicBezTo>
                  <a:pt x="189" y="904"/>
                  <a:pt x="189" y="904"/>
                  <a:pt x="189" y="904"/>
                </a:cubicBezTo>
                <a:cubicBezTo>
                  <a:pt x="189" y="905"/>
                  <a:pt x="189" y="906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90" y="910"/>
                  <a:pt x="190" y="913"/>
                  <a:pt x="189" y="915"/>
                </a:cubicBezTo>
                <a:cubicBezTo>
                  <a:pt x="189" y="915"/>
                  <a:pt x="189" y="915"/>
                  <a:pt x="189" y="915"/>
                </a:cubicBezTo>
                <a:cubicBezTo>
                  <a:pt x="189" y="916"/>
                  <a:pt x="189" y="916"/>
                  <a:pt x="189" y="916"/>
                </a:cubicBezTo>
                <a:cubicBezTo>
                  <a:pt x="189" y="917"/>
                  <a:pt x="189" y="917"/>
                  <a:pt x="189" y="918"/>
                </a:cubicBezTo>
                <a:cubicBezTo>
                  <a:pt x="189" y="917"/>
                  <a:pt x="189" y="917"/>
                  <a:pt x="189" y="917"/>
                </a:cubicBezTo>
                <a:cubicBezTo>
                  <a:pt x="190" y="920"/>
                  <a:pt x="189" y="922"/>
                  <a:pt x="189" y="924"/>
                </a:cubicBezTo>
                <a:cubicBezTo>
                  <a:pt x="189" y="924"/>
                  <a:pt x="190" y="925"/>
                  <a:pt x="190" y="926"/>
                </a:cubicBezTo>
                <a:cubicBezTo>
                  <a:pt x="190" y="927"/>
                  <a:pt x="189" y="928"/>
                  <a:pt x="189" y="930"/>
                </a:cubicBezTo>
                <a:cubicBezTo>
                  <a:pt x="189" y="931"/>
                  <a:pt x="190" y="932"/>
                  <a:pt x="190" y="933"/>
                </a:cubicBezTo>
                <a:cubicBezTo>
                  <a:pt x="190" y="933"/>
                  <a:pt x="190" y="933"/>
                  <a:pt x="190" y="934"/>
                </a:cubicBezTo>
                <a:cubicBezTo>
                  <a:pt x="190" y="935"/>
                  <a:pt x="190" y="936"/>
                  <a:pt x="189" y="937"/>
                </a:cubicBezTo>
                <a:cubicBezTo>
                  <a:pt x="190" y="938"/>
                  <a:pt x="190" y="938"/>
                  <a:pt x="190" y="939"/>
                </a:cubicBezTo>
                <a:cubicBezTo>
                  <a:pt x="189" y="941"/>
                  <a:pt x="191" y="943"/>
                  <a:pt x="189" y="945"/>
                </a:cubicBezTo>
                <a:cubicBezTo>
                  <a:pt x="191" y="949"/>
                  <a:pt x="190" y="953"/>
                  <a:pt x="190" y="956"/>
                </a:cubicBezTo>
                <a:cubicBezTo>
                  <a:pt x="191" y="958"/>
                  <a:pt x="190" y="960"/>
                  <a:pt x="189" y="962"/>
                </a:cubicBezTo>
                <a:cubicBezTo>
                  <a:pt x="189" y="964"/>
                  <a:pt x="190" y="967"/>
                  <a:pt x="190" y="970"/>
                </a:cubicBezTo>
                <a:cubicBezTo>
                  <a:pt x="190" y="971"/>
                  <a:pt x="189" y="973"/>
                  <a:pt x="190" y="975"/>
                </a:cubicBezTo>
                <a:cubicBezTo>
                  <a:pt x="190" y="976"/>
                  <a:pt x="190" y="977"/>
                  <a:pt x="189" y="977"/>
                </a:cubicBezTo>
                <a:cubicBezTo>
                  <a:pt x="189" y="978"/>
                  <a:pt x="190" y="978"/>
                  <a:pt x="190" y="979"/>
                </a:cubicBezTo>
                <a:cubicBezTo>
                  <a:pt x="189" y="982"/>
                  <a:pt x="190" y="986"/>
                  <a:pt x="190" y="989"/>
                </a:cubicBezTo>
                <a:cubicBezTo>
                  <a:pt x="191" y="991"/>
                  <a:pt x="189" y="994"/>
                  <a:pt x="190" y="996"/>
                </a:cubicBezTo>
                <a:cubicBezTo>
                  <a:pt x="190" y="996"/>
                  <a:pt x="190" y="996"/>
                  <a:pt x="190" y="997"/>
                </a:cubicBezTo>
                <a:cubicBezTo>
                  <a:pt x="190" y="998"/>
                  <a:pt x="190" y="1000"/>
                  <a:pt x="190" y="1002"/>
                </a:cubicBezTo>
                <a:cubicBezTo>
                  <a:pt x="190" y="1003"/>
                  <a:pt x="190" y="1003"/>
                  <a:pt x="190" y="1003"/>
                </a:cubicBezTo>
                <a:cubicBezTo>
                  <a:pt x="190" y="1004"/>
                  <a:pt x="190" y="1004"/>
                  <a:pt x="190" y="1004"/>
                </a:cubicBezTo>
                <a:cubicBezTo>
                  <a:pt x="190" y="1005"/>
                  <a:pt x="190" y="1005"/>
                  <a:pt x="190" y="1005"/>
                </a:cubicBezTo>
                <a:cubicBezTo>
                  <a:pt x="190" y="1007"/>
                  <a:pt x="189" y="1009"/>
                  <a:pt x="190" y="1011"/>
                </a:cubicBezTo>
                <a:cubicBezTo>
                  <a:pt x="190" y="1011"/>
                  <a:pt x="190" y="1011"/>
                  <a:pt x="190" y="1011"/>
                </a:cubicBezTo>
                <a:cubicBezTo>
                  <a:pt x="191" y="1015"/>
                  <a:pt x="190" y="1023"/>
                  <a:pt x="190" y="1028"/>
                </a:cubicBezTo>
                <a:cubicBezTo>
                  <a:pt x="190" y="1028"/>
                  <a:pt x="190" y="1029"/>
                  <a:pt x="190" y="1029"/>
                </a:cubicBezTo>
                <a:cubicBezTo>
                  <a:pt x="191" y="1032"/>
                  <a:pt x="190" y="1034"/>
                  <a:pt x="190" y="1037"/>
                </a:cubicBezTo>
                <a:cubicBezTo>
                  <a:pt x="191" y="1039"/>
                  <a:pt x="189" y="1041"/>
                  <a:pt x="190" y="1043"/>
                </a:cubicBezTo>
                <a:cubicBezTo>
                  <a:pt x="190" y="1044"/>
                  <a:pt x="190" y="1044"/>
                  <a:pt x="190" y="1045"/>
                </a:cubicBezTo>
                <a:cubicBezTo>
                  <a:pt x="191" y="1048"/>
                  <a:pt x="190" y="1051"/>
                  <a:pt x="190" y="1054"/>
                </a:cubicBezTo>
                <a:cubicBezTo>
                  <a:pt x="190" y="1057"/>
                  <a:pt x="190" y="1060"/>
                  <a:pt x="190" y="1063"/>
                </a:cubicBezTo>
                <a:cubicBezTo>
                  <a:pt x="190" y="1064"/>
                  <a:pt x="190" y="1066"/>
                  <a:pt x="190" y="1067"/>
                </a:cubicBezTo>
                <a:cubicBezTo>
                  <a:pt x="190" y="1068"/>
                  <a:pt x="190" y="1068"/>
                  <a:pt x="190" y="1068"/>
                </a:cubicBezTo>
                <a:cubicBezTo>
                  <a:pt x="190" y="1070"/>
                  <a:pt x="190" y="1071"/>
                  <a:pt x="190" y="1072"/>
                </a:cubicBezTo>
                <a:cubicBezTo>
                  <a:pt x="190" y="1074"/>
                  <a:pt x="190" y="1075"/>
                  <a:pt x="190" y="1077"/>
                </a:cubicBezTo>
                <a:cubicBezTo>
                  <a:pt x="191" y="1077"/>
                  <a:pt x="190" y="1075"/>
                  <a:pt x="191" y="1074"/>
                </a:cubicBezTo>
                <a:cubicBezTo>
                  <a:pt x="192" y="1073"/>
                  <a:pt x="192" y="1072"/>
                  <a:pt x="192" y="1071"/>
                </a:cubicBezTo>
                <a:cubicBezTo>
                  <a:pt x="192" y="1071"/>
                  <a:pt x="192" y="1072"/>
                  <a:pt x="192" y="1072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3" y="1070"/>
                  <a:pt x="192" y="1070"/>
                  <a:pt x="193" y="1069"/>
                </a:cubicBezTo>
                <a:cubicBezTo>
                  <a:pt x="192" y="1068"/>
                  <a:pt x="194" y="1067"/>
                  <a:pt x="192" y="1065"/>
                </a:cubicBezTo>
                <a:cubicBezTo>
                  <a:pt x="192" y="1065"/>
                  <a:pt x="194" y="1065"/>
                  <a:pt x="194" y="1064"/>
                </a:cubicBezTo>
                <a:cubicBezTo>
                  <a:pt x="193" y="1063"/>
                  <a:pt x="193" y="1065"/>
                  <a:pt x="192" y="1064"/>
                </a:cubicBezTo>
                <a:cubicBezTo>
                  <a:pt x="192" y="1063"/>
                  <a:pt x="193" y="1063"/>
                  <a:pt x="192" y="1061"/>
                </a:cubicBezTo>
                <a:cubicBezTo>
                  <a:pt x="193" y="1061"/>
                  <a:pt x="193" y="1061"/>
                  <a:pt x="193" y="1061"/>
                </a:cubicBezTo>
                <a:cubicBezTo>
                  <a:pt x="193" y="1058"/>
                  <a:pt x="193" y="1056"/>
                  <a:pt x="192" y="1054"/>
                </a:cubicBezTo>
                <a:cubicBezTo>
                  <a:pt x="194" y="1053"/>
                  <a:pt x="192" y="1051"/>
                  <a:pt x="194" y="1050"/>
                </a:cubicBezTo>
                <a:cubicBezTo>
                  <a:pt x="193" y="1050"/>
                  <a:pt x="193" y="1050"/>
                  <a:pt x="193" y="1049"/>
                </a:cubicBezTo>
                <a:cubicBezTo>
                  <a:pt x="194" y="1049"/>
                  <a:pt x="193" y="1048"/>
                  <a:pt x="193" y="1047"/>
                </a:cubicBezTo>
                <a:cubicBezTo>
                  <a:pt x="193" y="1046"/>
                  <a:pt x="194" y="1045"/>
                  <a:pt x="193" y="1044"/>
                </a:cubicBezTo>
                <a:cubicBezTo>
                  <a:pt x="193" y="1043"/>
                  <a:pt x="193" y="1043"/>
                  <a:pt x="194" y="1042"/>
                </a:cubicBezTo>
                <a:cubicBezTo>
                  <a:pt x="193" y="1041"/>
                  <a:pt x="194" y="1041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39"/>
                  <a:pt x="192" y="1038"/>
                  <a:pt x="194" y="1038"/>
                </a:cubicBezTo>
                <a:cubicBezTo>
                  <a:pt x="193" y="1035"/>
                  <a:pt x="194" y="1032"/>
                  <a:pt x="193" y="1029"/>
                </a:cubicBezTo>
                <a:cubicBezTo>
                  <a:pt x="194" y="1026"/>
                  <a:pt x="193" y="1024"/>
                  <a:pt x="193" y="1021"/>
                </a:cubicBezTo>
                <a:cubicBezTo>
                  <a:pt x="192" y="1021"/>
                  <a:pt x="193" y="1018"/>
                  <a:pt x="193" y="1017"/>
                </a:cubicBezTo>
                <a:cubicBezTo>
                  <a:pt x="194" y="1016"/>
                  <a:pt x="192" y="1016"/>
                  <a:pt x="193" y="1016"/>
                </a:cubicBezTo>
                <a:cubicBezTo>
                  <a:pt x="193" y="1015"/>
                  <a:pt x="193" y="1014"/>
                  <a:pt x="193" y="1013"/>
                </a:cubicBezTo>
                <a:cubicBezTo>
                  <a:pt x="193" y="1012"/>
                  <a:pt x="194" y="1011"/>
                  <a:pt x="193" y="1011"/>
                </a:cubicBezTo>
                <a:cubicBezTo>
                  <a:pt x="193" y="1010"/>
                  <a:pt x="193" y="1010"/>
                  <a:pt x="194" y="1009"/>
                </a:cubicBezTo>
                <a:cubicBezTo>
                  <a:pt x="194" y="1007"/>
                  <a:pt x="193" y="1005"/>
                  <a:pt x="194" y="1002"/>
                </a:cubicBezTo>
                <a:cubicBezTo>
                  <a:pt x="194" y="998"/>
                  <a:pt x="194" y="994"/>
                  <a:pt x="194" y="990"/>
                </a:cubicBezTo>
                <a:cubicBezTo>
                  <a:pt x="194" y="990"/>
                  <a:pt x="194" y="991"/>
                  <a:pt x="194" y="990"/>
                </a:cubicBezTo>
                <a:cubicBezTo>
                  <a:pt x="195" y="990"/>
                  <a:pt x="194" y="989"/>
                  <a:pt x="194" y="990"/>
                </a:cubicBezTo>
                <a:cubicBezTo>
                  <a:pt x="194" y="989"/>
                  <a:pt x="194" y="988"/>
                  <a:pt x="195" y="988"/>
                </a:cubicBezTo>
                <a:cubicBezTo>
                  <a:pt x="194" y="987"/>
                  <a:pt x="194" y="987"/>
                  <a:pt x="194" y="987"/>
                </a:cubicBezTo>
                <a:cubicBezTo>
                  <a:pt x="194" y="985"/>
                  <a:pt x="194" y="983"/>
                  <a:pt x="194" y="981"/>
                </a:cubicBezTo>
                <a:cubicBezTo>
                  <a:pt x="194" y="981"/>
                  <a:pt x="194" y="980"/>
                  <a:pt x="194" y="980"/>
                </a:cubicBezTo>
                <a:cubicBezTo>
                  <a:pt x="194" y="979"/>
                  <a:pt x="194" y="979"/>
                  <a:pt x="194" y="979"/>
                </a:cubicBezTo>
                <a:cubicBezTo>
                  <a:pt x="194" y="977"/>
                  <a:pt x="194" y="975"/>
                  <a:pt x="194" y="973"/>
                </a:cubicBezTo>
                <a:cubicBezTo>
                  <a:pt x="194" y="972"/>
                  <a:pt x="194" y="972"/>
                  <a:pt x="194" y="972"/>
                </a:cubicBezTo>
                <a:cubicBezTo>
                  <a:pt x="194" y="971"/>
                  <a:pt x="193" y="970"/>
                  <a:pt x="195" y="970"/>
                </a:cubicBezTo>
                <a:cubicBezTo>
                  <a:pt x="193" y="968"/>
                  <a:pt x="195" y="966"/>
                  <a:pt x="194" y="964"/>
                </a:cubicBezTo>
                <a:cubicBezTo>
                  <a:pt x="194" y="964"/>
                  <a:pt x="194" y="964"/>
                  <a:pt x="195" y="963"/>
                </a:cubicBezTo>
                <a:cubicBezTo>
                  <a:pt x="193" y="961"/>
                  <a:pt x="195" y="959"/>
                  <a:pt x="194" y="957"/>
                </a:cubicBezTo>
                <a:cubicBezTo>
                  <a:pt x="194" y="957"/>
                  <a:pt x="195" y="957"/>
                  <a:pt x="195" y="956"/>
                </a:cubicBezTo>
                <a:cubicBezTo>
                  <a:pt x="195" y="955"/>
                  <a:pt x="194" y="953"/>
                  <a:pt x="195" y="952"/>
                </a:cubicBezTo>
                <a:cubicBezTo>
                  <a:pt x="195" y="952"/>
                  <a:pt x="194" y="952"/>
                  <a:pt x="194" y="951"/>
                </a:cubicBezTo>
                <a:cubicBezTo>
                  <a:pt x="195" y="948"/>
                  <a:pt x="194" y="945"/>
                  <a:pt x="195" y="942"/>
                </a:cubicBezTo>
                <a:cubicBezTo>
                  <a:pt x="195" y="941"/>
                  <a:pt x="195" y="941"/>
                  <a:pt x="195" y="940"/>
                </a:cubicBezTo>
                <a:cubicBezTo>
                  <a:pt x="195" y="939"/>
                  <a:pt x="195" y="939"/>
                  <a:pt x="195" y="939"/>
                </a:cubicBezTo>
                <a:cubicBezTo>
                  <a:pt x="195" y="937"/>
                  <a:pt x="196" y="935"/>
                  <a:pt x="195" y="933"/>
                </a:cubicBezTo>
                <a:cubicBezTo>
                  <a:pt x="196" y="932"/>
                  <a:pt x="194" y="932"/>
                  <a:pt x="195" y="931"/>
                </a:cubicBezTo>
                <a:cubicBezTo>
                  <a:pt x="195" y="931"/>
                  <a:pt x="194" y="930"/>
                  <a:pt x="194" y="930"/>
                </a:cubicBezTo>
                <a:cubicBezTo>
                  <a:pt x="195" y="929"/>
                  <a:pt x="195" y="928"/>
                  <a:pt x="196" y="928"/>
                </a:cubicBezTo>
                <a:cubicBezTo>
                  <a:pt x="194" y="925"/>
                  <a:pt x="195" y="923"/>
                  <a:pt x="195" y="921"/>
                </a:cubicBezTo>
                <a:cubicBezTo>
                  <a:pt x="194" y="918"/>
                  <a:pt x="194" y="916"/>
                  <a:pt x="195" y="914"/>
                </a:cubicBezTo>
                <a:cubicBezTo>
                  <a:pt x="195" y="913"/>
                  <a:pt x="195" y="913"/>
                  <a:pt x="194" y="912"/>
                </a:cubicBezTo>
                <a:cubicBezTo>
                  <a:pt x="195" y="911"/>
                  <a:pt x="194" y="911"/>
                  <a:pt x="195" y="911"/>
                </a:cubicBezTo>
                <a:cubicBezTo>
                  <a:pt x="194" y="909"/>
                  <a:pt x="194" y="906"/>
                  <a:pt x="195" y="904"/>
                </a:cubicBezTo>
                <a:cubicBezTo>
                  <a:pt x="194" y="903"/>
                  <a:pt x="195" y="902"/>
                  <a:pt x="194" y="901"/>
                </a:cubicBezTo>
                <a:cubicBezTo>
                  <a:pt x="196" y="899"/>
                  <a:pt x="194" y="897"/>
                  <a:pt x="195" y="895"/>
                </a:cubicBezTo>
                <a:cubicBezTo>
                  <a:pt x="195" y="895"/>
                  <a:pt x="195" y="894"/>
                  <a:pt x="195" y="894"/>
                </a:cubicBezTo>
                <a:cubicBezTo>
                  <a:pt x="195" y="893"/>
                  <a:pt x="195" y="892"/>
                  <a:pt x="195" y="892"/>
                </a:cubicBezTo>
                <a:cubicBezTo>
                  <a:pt x="195" y="890"/>
                  <a:pt x="194" y="888"/>
                  <a:pt x="195" y="887"/>
                </a:cubicBezTo>
                <a:cubicBezTo>
                  <a:pt x="194" y="880"/>
                  <a:pt x="195" y="874"/>
                  <a:pt x="194" y="868"/>
                </a:cubicBezTo>
                <a:cubicBezTo>
                  <a:pt x="195" y="865"/>
                  <a:pt x="195" y="862"/>
                  <a:pt x="194" y="859"/>
                </a:cubicBezTo>
                <a:cubicBezTo>
                  <a:pt x="195" y="858"/>
                  <a:pt x="195" y="857"/>
                  <a:pt x="195" y="856"/>
                </a:cubicBezTo>
                <a:cubicBezTo>
                  <a:pt x="195" y="854"/>
                  <a:pt x="194" y="853"/>
                  <a:pt x="195" y="852"/>
                </a:cubicBezTo>
                <a:cubicBezTo>
                  <a:pt x="195" y="852"/>
                  <a:pt x="195" y="851"/>
                  <a:pt x="194" y="852"/>
                </a:cubicBezTo>
                <a:cubicBezTo>
                  <a:pt x="195" y="850"/>
                  <a:pt x="195" y="849"/>
                  <a:pt x="194" y="848"/>
                </a:cubicBezTo>
                <a:cubicBezTo>
                  <a:pt x="195" y="847"/>
                  <a:pt x="195" y="846"/>
                  <a:pt x="195" y="845"/>
                </a:cubicBezTo>
                <a:cubicBezTo>
                  <a:pt x="195" y="845"/>
                  <a:pt x="195" y="845"/>
                  <a:pt x="195" y="845"/>
                </a:cubicBezTo>
                <a:cubicBezTo>
                  <a:pt x="195" y="845"/>
                  <a:pt x="195" y="845"/>
                  <a:pt x="194" y="845"/>
                </a:cubicBezTo>
                <a:cubicBezTo>
                  <a:pt x="195" y="841"/>
                  <a:pt x="194" y="838"/>
                  <a:pt x="195" y="834"/>
                </a:cubicBezTo>
                <a:cubicBezTo>
                  <a:pt x="195" y="834"/>
                  <a:pt x="195" y="834"/>
                  <a:pt x="195" y="834"/>
                </a:cubicBezTo>
                <a:cubicBezTo>
                  <a:pt x="194" y="828"/>
                  <a:pt x="194" y="821"/>
                  <a:pt x="194" y="815"/>
                </a:cubicBezTo>
                <a:cubicBezTo>
                  <a:pt x="194" y="812"/>
                  <a:pt x="194" y="810"/>
                  <a:pt x="193" y="807"/>
                </a:cubicBezTo>
                <a:cubicBezTo>
                  <a:pt x="193" y="807"/>
                  <a:pt x="193" y="807"/>
                  <a:pt x="193" y="807"/>
                </a:cubicBezTo>
                <a:cubicBezTo>
                  <a:pt x="193" y="807"/>
                  <a:pt x="193" y="806"/>
                  <a:pt x="194" y="806"/>
                </a:cubicBezTo>
                <a:cubicBezTo>
                  <a:pt x="194" y="806"/>
                  <a:pt x="195" y="807"/>
                  <a:pt x="194" y="807"/>
                </a:cubicBezTo>
                <a:cubicBezTo>
                  <a:pt x="194" y="810"/>
                  <a:pt x="195" y="812"/>
                  <a:pt x="195" y="815"/>
                </a:cubicBezTo>
                <a:cubicBezTo>
                  <a:pt x="195" y="821"/>
                  <a:pt x="195" y="828"/>
                  <a:pt x="196" y="834"/>
                </a:cubicBezTo>
                <a:cubicBezTo>
                  <a:pt x="196" y="834"/>
                  <a:pt x="196" y="834"/>
                  <a:pt x="196" y="834"/>
                </a:cubicBezTo>
                <a:cubicBezTo>
                  <a:pt x="196" y="835"/>
                  <a:pt x="196" y="836"/>
                  <a:pt x="196" y="837"/>
                </a:cubicBezTo>
                <a:cubicBezTo>
                  <a:pt x="196" y="838"/>
                  <a:pt x="196" y="839"/>
                  <a:pt x="196" y="840"/>
                </a:cubicBezTo>
                <a:cubicBezTo>
                  <a:pt x="196" y="842"/>
                  <a:pt x="197" y="843"/>
                  <a:pt x="196" y="845"/>
                </a:cubicBezTo>
                <a:cubicBezTo>
                  <a:pt x="196" y="845"/>
                  <a:pt x="196" y="845"/>
                  <a:pt x="196" y="845"/>
                </a:cubicBezTo>
                <a:cubicBezTo>
                  <a:pt x="196" y="845"/>
                  <a:pt x="196" y="845"/>
                  <a:pt x="196" y="846"/>
                </a:cubicBezTo>
                <a:cubicBezTo>
                  <a:pt x="196" y="846"/>
                  <a:pt x="196" y="846"/>
                  <a:pt x="196" y="846"/>
                </a:cubicBezTo>
                <a:cubicBezTo>
                  <a:pt x="196" y="846"/>
                  <a:pt x="197" y="847"/>
                  <a:pt x="196" y="848"/>
                </a:cubicBezTo>
                <a:cubicBezTo>
                  <a:pt x="197" y="850"/>
                  <a:pt x="196" y="853"/>
                  <a:pt x="197" y="854"/>
                </a:cubicBezTo>
                <a:cubicBezTo>
                  <a:pt x="197" y="859"/>
                  <a:pt x="197" y="863"/>
                  <a:pt x="197" y="868"/>
                </a:cubicBezTo>
                <a:cubicBezTo>
                  <a:pt x="197" y="868"/>
                  <a:pt x="198" y="868"/>
                  <a:pt x="197" y="868"/>
                </a:cubicBezTo>
                <a:cubicBezTo>
                  <a:pt x="198" y="869"/>
                  <a:pt x="198" y="871"/>
                  <a:pt x="197" y="872"/>
                </a:cubicBezTo>
                <a:cubicBezTo>
                  <a:pt x="198" y="876"/>
                  <a:pt x="199" y="880"/>
                  <a:pt x="198" y="884"/>
                </a:cubicBezTo>
                <a:cubicBezTo>
                  <a:pt x="198" y="885"/>
                  <a:pt x="199" y="885"/>
                  <a:pt x="199" y="885"/>
                </a:cubicBezTo>
                <a:cubicBezTo>
                  <a:pt x="198" y="887"/>
                  <a:pt x="198" y="888"/>
                  <a:pt x="199" y="890"/>
                </a:cubicBezTo>
                <a:cubicBezTo>
                  <a:pt x="198" y="894"/>
                  <a:pt x="199" y="898"/>
                  <a:pt x="199" y="902"/>
                </a:cubicBezTo>
                <a:cubicBezTo>
                  <a:pt x="198" y="902"/>
                  <a:pt x="199" y="903"/>
                  <a:pt x="198" y="903"/>
                </a:cubicBezTo>
                <a:cubicBezTo>
                  <a:pt x="199" y="904"/>
                  <a:pt x="198" y="906"/>
                  <a:pt x="199" y="907"/>
                </a:cubicBezTo>
                <a:cubicBezTo>
                  <a:pt x="199" y="907"/>
                  <a:pt x="198" y="907"/>
                  <a:pt x="198" y="908"/>
                </a:cubicBezTo>
                <a:cubicBezTo>
                  <a:pt x="200" y="911"/>
                  <a:pt x="198" y="916"/>
                  <a:pt x="199" y="919"/>
                </a:cubicBezTo>
                <a:cubicBezTo>
                  <a:pt x="198" y="920"/>
                  <a:pt x="199" y="921"/>
                  <a:pt x="198" y="922"/>
                </a:cubicBezTo>
                <a:cubicBezTo>
                  <a:pt x="198" y="923"/>
                  <a:pt x="198" y="924"/>
                  <a:pt x="199" y="924"/>
                </a:cubicBezTo>
                <a:cubicBezTo>
                  <a:pt x="197" y="927"/>
                  <a:pt x="199" y="930"/>
                  <a:pt x="197" y="932"/>
                </a:cubicBezTo>
                <a:cubicBezTo>
                  <a:pt x="197" y="933"/>
                  <a:pt x="198" y="933"/>
                  <a:pt x="198" y="933"/>
                </a:cubicBezTo>
                <a:cubicBezTo>
                  <a:pt x="197" y="934"/>
                  <a:pt x="198" y="936"/>
                  <a:pt x="197" y="937"/>
                </a:cubicBezTo>
                <a:cubicBezTo>
                  <a:pt x="197" y="940"/>
                  <a:pt x="199" y="942"/>
                  <a:pt x="198" y="945"/>
                </a:cubicBezTo>
                <a:cubicBezTo>
                  <a:pt x="200" y="948"/>
                  <a:pt x="197" y="951"/>
                  <a:pt x="199" y="955"/>
                </a:cubicBezTo>
                <a:cubicBezTo>
                  <a:pt x="198" y="956"/>
                  <a:pt x="198" y="957"/>
                  <a:pt x="198" y="958"/>
                </a:cubicBezTo>
                <a:cubicBezTo>
                  <a:pt x="199" y="960"/>
                  <a:pt x="199" y="961"/>
                  <a:pt x="198" y="963"/>
                </a:cubicBezTo>
                <a:cubicBezTo>
                  <a:pt x="198" y="963"/>
                  <a:pt x="199" y="963"/>
                  <a:pt x="199" y="964"/>
                </a:cubicBezTo>
                <a:cubicBezTo>
                  <a:pt x="199" y="966"/>
                  <a:pt x="198" y="968"/>
                  <a:pt x="198" y="969"/>
                </a:cubicBezTo>
                <a:cubicBezTo>
                  <a:pt x="198" y="971"/>
                  <a:pt x="199" y="973"/>
                  <a:pt x="199" y="974"/>
                </a:cubicBezTo>
                <a:cubicBezTo>
                  <a:pt x="199" y="974"/>
                  <a:pt x="198" y="974"/>
                  <a:pt x="198" y="974"/>
                </a:cubicBezTo>
                <a:cubicBezTo>
                  <a:pt x="198" y="974"/>
                  <a:pt x="199" y="974"/>
                  <a:pt x="199" y="974"/>
                </a:cubicBezTo>
                <a:cubicBezTo>
                  <a:pt x="198" y="979"/>
                  <a:pt x="198" y="984"/>
                  <a:pt x="199" y="989"/>
                </a:cubicBezTo>
                <a:cubicBezTo>
                  <a:pt x="197" y="992"/>
                  <a:pt x="200" y="994"/>
                  <a:pt x="198" y="997"/>
                </a:cubicBezTo>
                <a:cubicBezTo>
                  <a:pt x="198" y="1000"/>
                  <a:pt x="199" y="1003"/>
                  <a:pt x="198" y="1006"/>
                </a:cubicBezTo>
                <a:cubicBezTo>
                  <a:pt x="199" y="1011"/>
                  <a:pt x="198" y="1017"/>
                  <a:pt x="199" y="1022"/>
                </a:cubicBezTo>
                <a:cubicBezTo>
                  <a:pt x="198" y="1025"/>
                  <a:pt x="198" y="1028"/>
                  <a:pt x="199" y="1031"/>
                </a:cubicBezTo>
                <a:cubicBezTo>
                  <a:pt x="198" y="1032"/>
                  <a:pt x="199" y="1032"/>
                  <a:pt x="198" y="1033"/>
                </a:cubicBezTo>
                <a:cubicBezTo>
                  <a:pt x="198" y="1033"/>
                  <a:pt x="198" y="1034"/>
                  <a:pt x="199" y="1034"/>
                </a:cubicBezTo>
                <a:cubicBezTo>
                  <a:pt x="197" y="1040"/>
                  <a:pt x="200" y="1045"/>
                  <a:pt x="198" y="1050"/>
                </a:cubicBezTo>
                <a:cubicBezTo>
                  <a:pt x="199" y="1052"/>
                  <a:pt x="199" y="1054"/>
                  <a:pt x="199" y="1056"/>
                </a:cubicBezTo>
                <a:cubicBezTo>
                  <a:pt x="199" y="1057"/>
                  <a:pt x="199" y="1058"/>
                  <a:pt x="198" y="1059"/>
                </a:cubicBezTo>
                <a:cubicBezTo>
                  <a:pt x="200" y="1062"/>
                  <a:pt x="198" y="1064"/>
                  <a:pt x="199" y="1067"/>
                </a:cubicBezTo>
                <a:cubicBezTo>
                  <a:pt x="198" y="1068"/>
                  <a:pt x="199" y="1069"/>
                  <a:pt x="198" y="1070"/>
                </a:cubicBezTo>
                <a:cubicBezTo>
                  <a:pt x="198" y="1070"/>
                  <a:pt x="198" y="1070"/>
                  <a:pt x="199" y="1070"/>
                </a:cubicBezTo>
                <a:cubicBezTo>
                  <a:pt x="198" y="1071"/>
                  <a:pt x="199" y="1071"/>
                  <a:pt x="198" y="1072"/>
                </a:cubicBezTo>
                <a:cubicBezTo>
                  <a:pt x="199" y="1073"/>
                  <a:pt x="198" y="1075"/>
                  <a:pt x="198" y="1077"/>
                </a:cubicBezTo>
                <a:cubicBezTo>
                  <a:pt x="198" y="1079"/>
                  <a:pt x="198" y="1082"/>
                  <a:pt x="198" y="1084"/>
                </a:cubicBezTo>
                <a:cubicBezTo>
                  <a:pt x="198" y="1087"/>
                  <a:pt x="199" y="1090"/>
                  <a:pt x="197" y="1093"/>
                </a:cubicBezTo>
                <a:cubicBezTo>
                  <a:pt x="197" y="1093"/>
                  <a:pt x="198" y="1093"/>
                  <a:pt x="198" y="1094"/>
                </a:cubicBezTo>
                <a:cubicBezTo>
                  <a:pt x="197" y="1100"/>
                  <a:pt x="198" y="1106"/>
                  <a:pt x="196" y="1111"/>
                </a:cubicBezTo>
                <a:cubicBezTo>
                  <a:pt x="196" y="1118"/>
                  <a:pt x="196" y="1125"/>
                  <a:pt x="195" y="1131"/>
                </a:cubicBezTo>
                <a:cubicBezTo>
                  <a:pt x="195" y="1133"/>
                  <a:pt x="195" y="1135"/>
                  <a:pt x="195" y="1137"/>
                </a:cubicBezTo>
                <a:cubicBezTo>
                  <a:pt x="195" y="1140"/>
                  <a:pt x="195" y="1142"/>
                  <a:pt x="194" y="1145"/>
                </a:cubicBezTo>
                <a:cubicBezTo>
                  <a:pt x="194" y="1146"/>
                  <a:pt x="194" y="1146"/>
                  <a:pt x="194" y="1147"/>
                </a:cubicBezTo>
                <a:cubicBezTo>
                  <a:pt x="194" y="1147"/>
                  <a:pt x="195" y="1148"/>
                  <a:pt x="195" y="1148"/>
                </a:cubicBezTo>
                <a:cubicBezTo>
                  <a:pt x="195" y="1149"/>
                  <a:pt x="194" y="1150"/>
                  <a:pt x="194" y="1151"/>
                </a:cubicBezTo>
                <a:cubicBezTo>
                  <a:pt x="194" y="1153"/>
                  <a:pt x="195" y="1156"/>
                  <a:pt x="193" y="1159"/>
                </a:cubicBezTo>
                <a:cubicBezTo>
                  <a:pt x="193" y="1160"/>
                  <a:pt x="194" y="1160"/>
                  <a:pt x="194" y="1160"/>
                </a:cubicBezTo>
                <a:cubicBezTo>
                  <a:pt x="194" y="1164"/>
                  <a:pt x="194" y="1168"/>
                  <a:pt x="194" y="1172"/>
                </a:cubicBezTo>
                <a:cubicBezTo>
                  <a:pt x="193" y="1173"/>
                  <a:pt x="192" y="1174"/>
                  <a:pt x="192" y="1176"/>
                </a:cubicBezTo>
                <a:cubicBezTo>
                  <a:pt x="191" y="1177"/>
                  <a:pt x="191" y="1176"/>
                  <a:pt x="191" y="1176"/>
                </a:cubicBezTo>
                <a:cubicBezTo>
                  <a:pt x="190" y="1175"/>
                  <a:pt x="189" y="1176"/>
                  <a:pt x="188" y="1174"/>
                </a:cubicBezTo>
                <a:cubicBezTo>
                  <a:pt x="188" y="1174"/>
                  <a:pt x="187" y="1174"/>
                  <a:pt x="187" y="1175"/>
                </a:cubicBezTo>
                <a:cubicBezTo>
                  <a:pt x="187" y="1175"/>
                  <a:pt x="186" y="1174"/>
                  <a:pt x="186" y="1173"/>
                </a:cubicBezTo>
                <a:cubicBezTo>
                  <a:pt x="185" y="1174"/>
                  <a:pt x="184" y="1175"/>
                  <a:pt x="184" y="1175"/>
                </a:cubicBezTo>
                <a:cubicBezTo>
                  <a:pt x="182" y="1176"/>
                  <a:pt x="179" y="1178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6" y="1178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7" y="1174"/>
                  <a:pt x="174" y="1174"/>
                  <a:pt x="172" y="1173"/>
                </a:cubicBezTo>
                <a:cubicBezTo>
                  <a:pt x="171" y="1172"/>
                  <a:pt x="172" y="1171"/>
                  <a:pt x="172" y="1171"/>
                </a:cubicBezTo>
                <a:cubicBezTo>
                  <a:pt x="171" y="1169"/>
                  <a:pt x="173" y="1167"/>
                  <a:pt x="172" y="1164"/>
                </a:cubicBezTo>
                <a:cubicBezTo>
                  <a:pt x="172" y="1163"/>
                  <a:pt x="172" y="1161"/>
                  <a:pt x="172" y="1160"/>
                </a:cubicBezTo>
                <a:cubicBezTo>
                  <a:pt x="173" y="1158"/>
                  <a:pt x="172" y="1155"/>
                  <a:pt x="173" y="1153"/>
                </a:cubicBezTo>
                <a:cubicBezTo>
                  <a:pt x="172" y="1150"/>
                  <a:pt x="173" y="1147"/>
                  <a:pt x="173" y="1143"/>
                </a:cubicBezTo>
                <a:cubicBezTo>
                  <a:pt x="173" y="1139"/>
                  <a:pt x="174" y="1135"/>
                  <a:pt x="174" y="1130"/>
                </a:cubicBezTo>
                <a:cubicBezTo>
                  <a:pt x="175" y="1123"/>
                  <a:pt x="175" y="1115"/>
                  <a:pt x="176" y="1108"/>
                </a:cubicBezTo>
                <a:cubicBezTo>
                  <a:pt x="177" y="1102"/>
                  <a:pt x="177" y="1096"/>
                  <a:pt x="177" y="1089"/>
                </a:cubicBezTo>
                <a:cubicBezTo>
                  <a:pt x="177" y="1087"/>
                  <a:pt x="178" y="1085"/>
                  <a:pt x="178" y="1082"/>
                </a:cubicBezTo>
                <a:cubicBezTo>
                  <a:pt x="178" y="1079"/>
                  <a:pt x="178" y="1076"/>
                  <a:pt x="178" y="1072"/>
                </a:cubicBezTo>
                <a:cubicBezTo>
                  <a:pt x="178" y="1067"/>
                  <a:pt x="178" y="1063"/>
                  <a:pt x="178" y="1058"/>
                </a:cubicBezTo>
                <a:cubicBezTo>
                  <a:pt x="179" y="1057"/>
                  <a:pt x="179" y="1058"/>
                  <a:pt x="180" y="1057"/>
                </a:cubicBezTo>
                <a:cubicBezTo>
                  <a:pt x="180" y="1056"/>
                  <a:pt x="179" y="1055"/>
                  <a:pt x="181" y="1053"/>
                </a:cubicBezTo>
                <a:cubicBezTo>
                  <a:pt x="181" y="1039"/>
                  <a:pt x="181" y="1024"/>
                  <a:pt x="181" y="1009"/>
                </a:cubicBezTo>
                <a:cubicBezTo>
                  <a:pt x="181" y="990"/>
                  <a:pt x="181" y="970"/>
                  <a:pt x="182" y="951"/>
                </a:cubicBezTo>
                <a:cubicBezTo>
                  <a:pt x="182" y="950"/>
                  <a:pt x="182" y="949"/>
                  <a:pt x="182" y="948"/>
                </a:cubicBezTo>
                <a:cubicBezTo>
                  <a:pt x="183" y="939"/>
                  <a:pt x="181" y="930"/>
                  <a:pt x="182" y="920"/>
                </a:cubicBezTo>
                <a:cubicBezTo>
                  <a:pt x="182" y="917"/>
                  <a:pt x="182" y="913"/>
                  <a:pt x="182" y="909"/>
                </a:cubicBezTo>
                <a:cubicBezTo>
                  <a:pt x="182" y="907"/>
                  <a:pt x="182" y="906"/>
                  <a:pt x="182" y="904"/>
                </a:cubicBezTo>
                <a:cubicBezTo>
                  <a:pt x="182" y="900"/>
                  <a:pt x="182" y="896"/>
                  <a:pt x="182" y="892"/>
                </a:cubicBezTo>
                <a:cubicBezTo>
                  <a:pt x="182" y="890"/>
                  <a:pt x="182" y="889"/>
                  <a:pt x="182" y="888"/>
                </a:cubicBezTo>
                <a:cubicBezTo>
                  <a:pt x="182" y="882"/>
                  <a:pt x="182" y="876"/>
                  <a:pt x="182" y="869"/>
                </a:cubicBezTo>
                <a:cubicBezTo>
                  <a:pt x="182" y="866"/>
                  <a:pt x="181" y="862"/>
                  <a:pt x="182" y="857"/>
                </a:cubicBezTo>
                <a:cubicBezTo>
                  <a:pt x="181" y="854"/>
                  <a:pt x="181" y="849"/>
                  <a:pt x="181" y="845"/>
                </a:cubicBezTo>
                <a:cubicBezTo>
                  <a:pt x="181" y="834"/>
                  <a:pt x="181" y="822"/>
                  <a:pt x="180" y="811"/>
                </a:cubicBezTo>
                <a:cubicBezTo>
                  <a:pt x="180" y="811"/>
                  <a:pt x="180" y="811"/>
                  <a:pt x="180" y="811"/>
                </a:cubicBezTo>
                <a:cubicBezTo>
                  <a:pt x="179" y="803"/>
                  <a:pt x="179" y="796"/>
                  <a:pt x="179" y="788"/>
                </a:cubicBezTo>
                <a:cubicBezTo>
                  <a:pt x="178" y="783"/>
                  <a:pt x="178" y="779"/>
                  <a:pt x="178" y="774"/>
                </a:cubicBezTo>
                <a:cubicBezTo>
                  <a:pt x="178" y="772"/>
                  <a:pt x="177" y="770"/>
                  <a:pt x="177" y="768"/>
                </a:cubicBezTo>
                <a:cubicBezTo>
                  <a:pt x="177" y="763"/>
                  <a:pt x="177" y="758"/>
                  <a:pt x="176" y="753"/>
                </a:cubicBezTo>
                <a:cubicBezTo>
                  <a:pt x="176" y="751"/>
                  <a:pt x="176" y="748"/>
                  <a:pt x="176" y="745"/>
                </a:cubicBezTo>
                <a:cubicBezTo>
                  <a:pt x="175" y="742"/>
                  <a:pt x="176" y="739"/>
                  <a:pt x="176" y="735"/>
                </a:cubicBezTo>
                <a:cubicBezTo>
                  <a:pt x="175" y="734"/>
                  <a:pt x="175" y="734"/>
                  <a:pt x="175" y="733"/>
                </a:cubicBezTo>
                <a:cubicBezTo>
                  <a:pt x="175" y="732"/>
                  <a:pt x="175" y="730"/>
                  <a:pt x="175" y="729"/>
                </a:cubicBezTo>
                <a:cubicBezTo>
                  <a:pt x="175" y="726"/>
                  <a:pt x="175" y="723"/>
                  <a:pt x="175" y="720"/>
                </a:cubicBezTo>
                <a:cubicBezTo>
                  <a:pt x="174" y="718"/>
                  <a:pt x="174" y="716"/>
                  <a:pt x="174" y="713"/>
                </a:cubicBezTo>
                <a:cubicBezTo>
                  <a:pt x="174" y="713"/>
                  <a:pt x="174" y="712"/>
                  <a:pt x="174" y="712"/>
                </a:cubicBezTo>
                <a:cubicBezTo>
                  <a:pt x="174" y="706"/>
                  <a:pt x="173" y="700"/>
                  <a:pt x="174" y="694"/>
                </a:cubicBezTo>
                <a:cubicBezTo>
                  <a:pt x="173" y="687"/>
                  <a:pt x="175" y="681"/>
                  <a:pt x="174" y="675"/>
                </a:cubicBezTo>
                <a:cubicBezTo>
                  <a:pt x="174" y="674"/>
                  <a:pt x="174" y="674"/>
                  <a:pt x="174" y="673"/>
                </a:cubicBezTo>
                <a:cubicBezTo>
                  <a:pt x="174" y="669"/>
                  <a:pt x="174" y="665"/>
                  <a:pt x="174" y="660"/>
                </a:cubicBezTo>
                <a:cubicBezTo>
                  <a:pt x="174" y="660"/>
                  <a:pt x="174" y="660"/>
                  <a:pt x="174" y="660"/>
                </a:cubicBezTo>
                <a:cubicBezTo>
                  <a:pt x="174" y="660"/>
                  <a:pt x="174" y="660"/>
                  <a:pt x="174" y="659"/>
                </a:cubicBezTo>
                <a:cubicBezTo>
                  <a:pt x="174" y="659"/>
                  <a:pt x="174" y="659"/>
                  <a:pt x="174" y="659"/>
                </a:cubicBezTo>
                <a:cubicBezTo>
                  <a:pt x="174" y="659"/>
                  <a:pt x="174" y="658"/>
                  <a:pt x="174" y="658"/>
                </a:cubicBezTo>
                <a:cubicBezTo>
                  <a:pt x="174" y="658"/>
                  <a:pt x="174" y="658"/>
                  <a:pt x="174" y="658"/>
                </a:cubicBezTo>
                <a:cubicBezTo>
                  <a:pt x="174" y="658"/>
                  <a:pt x="174" y="658"/>
                  <a:pt x="175" y="658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6" y="660"/>
                  <a:pt x="175" y="658"/>
                  <a:pt x="176" y="65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176" y="656"/>
                  <a:pt x="176" y="655"/>
                  <a:pt x="176" y="655"/>
                </a:cubicBezTo>
                <a:cubicBezTo>
                  <a:pt x="176" y="654"/>
                  <a:pt x="176" y="654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7" y="652"/>
                  <a:pt x="177" y="653"/>
                  <a:pt x="177" y="653"/>
                </a:cubicBezTo>
                <a:cubicBezTo>
                  <a:pt x="177" y="654"/>
                  <a:pt x="177" y="654"/>
                  <a:pt x="177" y="655"/>
                </a:cubicBezTo>
                <a:cubicBezTo>
                  <a:pt x="177" y="655"/>
                  <a:pt x="177" y="656"/>
                  <a:pt x="177" y="656"/>
                </a:cubicBezTo>
                <a:cubicBezTo>
                  <a:pt x="177" y="658"/>
                  <a:pt x="177" y="659"/>
                  <a:pt x="177" y="660"/>
                </a:cubicBezTo>
                <a:cubicBezTo>
                  <a:pt x="177" y="661"/>
                  <a:pt x="177" y="661"/>
                  <a:pt x="177" y="661"/>
                </a:cubicBezTo>
                <a:cubicBezTo>
                  <a:pt x="177" y="662"/>
                  <a:pt x="177" y="664"/>
                  <a:pt x="177" y="665"/>
                </a:cubicBezTo>
                <a:cubicBezTo>
                  <a:pt x="177" y="665"/>
                  <a:pt x="177" y="665"/>
                  <a:pt x="178" y="666"/>
                </a:cubicBezTo>
                <a:close/>
                <a:moveTo>
                  <a:pt x="187" y="925"/>
                </a:moveTo>
                <a:cubicBezTo>
                  <a:pt x="187" y="925"/>
                  <a:pt x="187" y="925"/>
                  <a:pt x="187" y="925"/>
                </a:cubicBezTo>
                <a:cubicBezTo>
                  <a:pt x="187" y="925"/>
                  <a:pt x="187" y="926"/>
                  <a:pt x="188" y="926"/>
                </a:cubicBezTo>
                <a:cubicBezTo>
                  <a:pt x="188" y="926"/>
                  <a:pt x="188" y="926"/>
                  <a:pt x="188" y="925"/>
                </a:cubicBezTo>
                <a:cubicBezTo>
                  <a:pt x="188" y="925"/>
                  <a:pt x="188" y="925"/>
                  <a:pt x="187" y="925"/>
                </a:cubicBezTo>
                <a:close/>
                <a:moveTo>
                  <a:pt x="188" y="920"/>
                </a:moveTo>
                <a:cubicBezTo>
                  <a:pt x="187" y="920"/>
                  <a:pt x="187" y="922"/>
                  <a:pt x="188" y="922"/>
                </a:cubicBezTo>
                <a:cubicBezTo>
                  <a:pt x="188" y="921"/>
                  <a:pt x="189" y="920"/>
                  <a:pt x="188" y="920"/>
                </a:cubicBezTo>
                <a:close/>
                <a:moveTo>
                  <a:pt x="188" y="909"/>
                </a:moveTo>
                <a:cubicBezTo>
                  <a:pt x="188" y="909"/>
                  <a:pt x="187" y="909"/>
                  <a:pt x="187" y="910"/>
                </a:cubicBezTo>
                <a:cubicBezTo>
                  <a:pt x="187" y="909"/>
                  <a:pt x="187" y="910"/>
                  <a:pt x="187" y="910"/>
                </a:cubicBezTo>
                <a:cubicBezTo>
                  <a:pt x="188" y="910"/>
                  <a:pt x="188" y="909"/>
                  <a:pt x="188" y="909"/>
                </a:cubicBezTo>
                <a:close/>
                <a:moveTo>
                  <a:pt x="188" y="904"/>
                </a:moveTo>
                <a:cubicBezTo>
                  <a:pt x="188" y="904"/>
                  <a:pt x="188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6"/>
                  <a:pt x="187" y="906"/>
                  <a:pt x="187" y="906"/>
                </a:cubicBezTo>
                <a:cubicBezTo>
                  <a:pt x="187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6"/>
                  <a:pt x="188" y="905"/>
                  <a:pt x="188" y="904"/>
                </a:cubicBezTo>
                <a:close/>
                <a:moveTo>
                  <a:pt x="185" y="800"/>
                </a:moveTo>
                <a:cubicBezTo>
                  <a:pt x="185" y="800"/>
                  <a:pt x="184" y="800"/>
                  <a:pt x="184" y="801"/>
                </a:cubicBezTo>
                <a:cubicBezTo>
                  <a:pt x="184" y="801"/>
                  <a:pt x="184" y="801"/>
                  <a:pt x="184" y="801"/>
                </a:cubicBezTo>
                <a:cubicBezTo>
                  <a:pt x="184" y="801"/>
                  <a:pt x="184" y="800"/>
                  <a:pt x="184" y="800"/>
                </a:cubicBezTo>
                <a:cubicBezTo>
                  <a:pt x="184" y="800"/>
                  <a:pt x="184" y="800"/>
                  <a:pt x="184" y="800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800"/>
                  <a:pt x="183" y="802"/>
                  <a:pt x="183" y="803"/>
                </a:cubicBezTo>
                <a:cubicBezTo>
                  <a:pt x="183" y="803"/>
                  <a:pt x="184" y="804"/>
                  <a:pt x="184" y="804"/>
                </a:cubicBezTo>
                <a:cubicBezTo>
                  <a:pt x="184" y="804"/>
                  <a:pt x="185" y="804"/>
                  <a:pt x="185" y="804"/>
                </a:cubicBezTo>
                <a:cubicBezTo>
                  <a:pt x="185" y="805"/>
                  <a:pt x="185" y="806"/>
                  <a:pt x="185" y="808"/>
                </a:cubicBezTo>
                <a:cubicBezTo>
                  <a:pt x="185" y="808"/>
                  <a:pt x="185" y="808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10"/>
                  <a:pt x="185" y="811"/>
                  <a:pt x="185" y="812"/>
                </a:cubicBezTo>
                <a:cubicBezTo>
                  <a:pt x="185" y="813"/>
                  <a:pt x="185" y="813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3"/>
                  <a:pt x="185" y="813"/>
                  <a:pt x="185" y="812"/>
                </a:cubicBezTo>
                <a:cubicBezTo>
                  <a:pt x="185" y="811"/>
                  <a:pt x="185" y="810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5" y="808"/>
                  <a:pt x="185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10"/>
                  <a:pt x="184" y="810"/>
                  <a:pt x="184" y="810"/>
                </a:cubicBezTo>
                <a:cubicBezTo>
                  <a:pt x="184" y="810"/>
                  <a:pt x="184" y="810"/>
                  <a:pt x="184" y="811"/>
                </a:cubicBezTo>
                <a:cubicBezTo>
                  <a:pt x="185" y="818"/>
                  <a:pt x="184" y="826"/>
                  <a:pt x="185" y="833"/>
                </a:cubicBezTo>
                <a:cubicBezTo>
                  <a:pt x="184" y="834"/>
                  <a:pt x="185" y="836"/>
                  <a:pt x="184" y="837"/>
                </a:cubicBezTo>
                <a:cubicBezTo>
                  <a:pt x="185" y="837"/>
                  <a:pt x="185" y="838"/>
                  <a:pt x="185" y="838"/>
                </a:cubicBezTo>
                <a:cubicBezTo>
                  <a:pt x="185" y="839"/>
                  <a:pt x="185" y="841"/>
                  <a:pt x="185" y="842"/>
                </a:cubicBezTo>
                <a:cubicBezTo>
                  <a:pt x="186" y="843"/>
                  <a:pt x="185" y="845"/>
                  <a:pt x="185" y="846"/>
                </a:cubicBezTo>
                <a:cubicBezTo>
                  <a:pt x="185" y="846"/>
                  <a:pt x="185" y="847"/>
                  <a:pt x="185" y="847"/>
                </a:cubicBezTo>
                <a:cubicBezTo>
                  <a:pt x="186" y="848"/>
                  <a:pt x="185" y="850"/>
                  <a:pt x="185" y="851"/>
                </a:cubicBezTo>
                <a:cubicBezTo>
                  <a:pt x="186" y="854"/>
                  <a:pt x="186" y="857"/>
                  <a:pt x="185" y="859"/>
                </a:cubicBezTo>
                <a:cubicBezTo>
                  <a:pt x="185" y="861"/>
                  <a:pt x="186" y="863"/>
                  <a:pt x="185" y="865"/>
                </a:cubicBezTo>
                <a:cubicBezTo>
                  <a:pt x="187" y="870"/>
                  <a:pt x="184" y="875"/>
                  <a:pt x="186" y="881"/>
                </a:cubicBezTo>
                <a:cubicBezTo>
                  <a:pt x="185" y="885"/>
                  <a:pt x="186" y="888"/>
                  <a:pt x="186" y="892"/>
                </a:cubicBezTo>
                <a:cubicBezTo>
                  <a:pt x="186" y="892"/>
                  <a:pt x="186" y="893"/>
                  <a:pt x="186" y="893"/>
                </a:cubicBezTo>
                <a:cubicBezTo>
                  <a:pt x="185" y="898"/>
                  <a:pt x="186" y="904"/>
                  <a:pt x="186" y="910"/>
                </a:cubicBezTo>
                <a:cubicBezTo>
                  <a:pt x="186" y="912"/>
                  <a:pt x="185" y="915"/>
                  <a:pt x="186" y="916"/>
                </a:cubicBezTo>
                <a:cubicBezTo>
                  <a:pt x="186" y="916"/>
                  <a:pt x="186" y="916"/>
                  <a:pt x="186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7"/>
                  <a:pt x="188" y="917"/>
                  <a:pt x="188" y="917"/>
                </a:cubicBezTo>
                <a:cubicBezTo>
                  <a:pt x="188" y="916"/>
                  <a:pt x="188" y="916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7" y="915"/>
                  <a:pt x="187" y="915"/>
                </a:cubicBezTo>
                <a:cubicBezTo>
                  <a:pt x="187" y="914"/>
                  <a:pt x="187" y="913"/>
                  <a:pt x="187" y="912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0"/>
                  <a:pt x="187" y="910"/>
                  <a:pt x="187" y="909"/>
                </a:cubicBezTo>
                <a:cubicBezTo>
                  <a:pt x="187" y="909"/>
                  <a:pt x="187" y="909"/>
                  <a:pt x="187" y="909"/>
                </a:cubicBezTo>
                <a:cubicBezTo>
                  <a:pt x="188" y="909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7" y="907"/>
                  <a:pt x="187" y="907"/>
                  <a:pt x="187" y="907"/>
                </a:cubicBezTo>
                <a:cubicBezTo>
                  <a:pt x="187" y="906"/>
                  <a:pt x="187" y="906"/>
                  <a:pt x="187" y="905"/>
                </a:cubicBezTo>
                <a:cubicBezTo>
                  <a:pt x="187" y="905"/>
                  <a:pt x="187" y="905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6" y="902"/>
                  <a:pt x="187" y="899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9"/>
                  <a:pt x="187" y="902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7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2"/>
                  <a:pt x="188" y="901"/>
                  <a:pt x="188" y="900"/>
                </a:cubicBezTo>
                <a:cubicBezTo>
                  <a:pt x="188" y="900"/>
                  <a:pt x="188" y="900"/>
                  <a:pt x="188" y="900"/>
                </a:cubicBezTo>
                <a:cubicBezTo>
                  <a:pt x="188" y="900"/>
                  <a:pt x="187" y="899"/>
                  <a:pt x="187" y="899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7" y="896"/>
                  <a:pt x="189" y="895"/>
                  <a:pt x="187" y="894"/>
                </a:cubicBezTo>
                <a:cubicBezTo>
                  <a:pt x="188" y="894"/>
                  <a:pt x="188" y="894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1"/>
                  <a:pt x="188" y="888"/>
                  <a:pt x="188" y="886"/>
                </a:cubicBezTo>
                <a:cubicBezTo>
                  <a:pt x="188" y="884"/>
                  <a:pt x="188" y="882"/>
                  <a:pt x="188" y="880"/>
                </a:cubicBezTo>
                <a:cubicBezTo>
                  <a:pt x="187" y="879"/>
                  <a:pt x="187" y="879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7"/>
                  <a:pt x="188" y="877"/>
                  <a:pt x="188" y="877"/>
                </a:cubicBezTo>
                <a:cubicBezTo>
                  <a:pt x="188" y="876"/>
                  <a:pt x="188" y="875"/>
                  <a:pt x="188" y="874"/>
                </a:cubicBezTo>
                <a:cubicBezTo>
                  <a:pt x="188" y="874"/>
                  <a:pt x="188" y="874"/>
                  <a:pt x="188" y="874"/>
                </a:cubicBezTo>
                <a:cubicBezTo>
                  <a:pt x="186" y="872"/>
                  <a:pt x="188" y="871"/>
                  <a:pt x="187" y="869"/>
                </a:cubicBezTo>
                <a:cubicBezTo>
                  <a:pt x="187" y="869"/>
                  <a:pt x="187" y="869"/>
                  <a:pt x="188" y="868"/>
                </a:cubicBezTo>
                <a:cubicBezTo>
                  <a:pt x="188" y="868"/>
                  <a:pt x="188" y="868"/>
                  <a:pt x="188" y="868"/>
                </a:cubicBezTo>
                <a:cubicBezTo>
                  <a:pt x="188" y="868"/>
                  <a:pt x="188" y="867"/>
                  <a:pt x="188" y="867"/>
                </a:cubicBezTo>
                <a:cubicBezTo>
                  <a:pt x="188" y="867"/>
                  <a:pt x="188" y="866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7" y="866"/>
                  <a:pt x="187" y="866"/>
                  <a:pt x="187" y="866"/>
                </a:cubicBezTo>
                <a:cubicBezTo>
                  <a:pt x="188" y="865"/>
                  <a:pt x="187" y="864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6" y="864"/>
                </a:cubicBezTo>
                <a:cubicBezTo>
                  <a:pt x="186" y="863"/>
                  <a:pt x="186" y="863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7" y="862"/>
                  <a:pt x="187" y="862"/>
                </a:cubicBezTo>
                <a:cubicBezTo>
                  <a:pt x="186" y="862"/>
                  <a:pt x="186" y="863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7" y="863"/>
                </a:cubicBezTo>
                <a:cubicBezTo>
                  <a:pt x="187" y="863"/>
                  <a:pt x="187" y="862"/>
                  <a:pt x="188" y="862"/>
                </a:cubicBezTo>
                <a:cubicBezTo>
                  <a:pt x="187" y="859"/>
                  <a:pt x="187" y="856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6" y="854"/>
                  <a:pt x="186" y="854"/>
                  <a:pt x="186" y="855"/>
                </a:cubicBezTo>
                <a:cubicBezTo>
                  <a:pt x="186" y="855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5"/>
                  <a:pt x="186" y="855"/>
                </a:cubicBezTo>
                <a:cubicBezTo>
                  <a:pt x="186" y="854"/>
                  <a:pt x="186" y="853"/>
                  <a:pt x="186" y="853"/>
                </a:cubicBezTo>
                <a:cubicBezTo>
                  <a:pt x="186" y="853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1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0"/>
                  <a:pt x="187" y="848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6" y="845"/>
                  <a:pt x="187" y="844"/>
                  <a:pt x="187" y="844"/>
                </a:cubicBezTo>
                <a:cubicBezTo>
                  <a:pt x="187" y="844"/>
                  <a:pt x="187" y="844"/>
                  <a:pt x="187" y="844"/>
                </a:cubicBezTo>
                <a:cubicBezTo>
                  <a:pt x="187" y="843"/>
                  <a:pt x="187" y="843"/>
                  <a:pt x="187" y="843"/>
                </a:cubicBezTo>
                <a:cubicBezTo>
                  <a:pt x="188" y="842"/>
                  <a:pt x="187" y="841"/>
                  <a:pt x="186" y="841"/>
                </a:cubicBezTo>
                <a:cubicBezTo>
                  <a:pt x="187" y="841"/>
                  <a:pt x="187" y="840"/>
                  <a:pt x="187" y="840"/>
                </a:cubicBezTo>
                <a:cubicBezTo>
                  <a:pt x="187" y="839"/>
                  <a:pt x="187" y="837"/>
                  <a:pt x="187" y="835"/>
                </a:cubicBezTo>
                <a:cubicBezTo>
                  <a:pt x="187" y="833"/>
                  <a:pt x="187" y="830"/>
                  <a:pt x="187" y="828"/>
                </a:cubicBezTo>
                <a:cubicBezTo>
                  <a:pt x="186" y="828"/>
                  <a:pt x="186" y="828"/>
                  <a:pt x="186" y="828"/>
                </a:cubicBezTo>
                <a:cubicBezTo>
                  <a:pt x="185" y="827"/>
                  <a:pt x="185" y="827"/>
                  <a:pt x="185" y="826"/>
                </a:cubicBezTo>
                <a:cubicBezTo>
                  <a:pt x="185" y="825"/>
                  <a:pt x="185" y="825"/>
                  <a:pt x="185" y="825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6" y="825"/>
                  <a:pt x="186" y="825"/>
                  <a:pt x="186" y="826"/>
                </a:cubicBezTo>
                <a:cubicBezTo>
                  <a:pt x="186" y="827"/>
                  <a:pt x="186" y="827"/>
                  <a:pt x="186" y="828"/>
                </a:cubicBezTo>
                <a:cubicBezTo>
                  <a:pt x="186" y="828"/>
                  <a:pt x="186" y="827"/>
                  <a:pt x="186" y="827"/>
                </a:cubicBezTo>
                <a:cubicBezTo>
                  <a:pt x="186" y="826"/>
                  <a:pt x="186" y="824"/>
                  <a:pt x="186" y="822"/>
                </a:cubicBezTo>
                <a:cubicBezTo>
                  <a:pt x="186" y="821"/>
                  <a:pt x="186" y="819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5" y="819"/>
                  <a:pt x="185" y="820"/>
                  <a:pt x="185" y="820"/>
                </a:cubicBezTo>
                <a:cubicBezTo>
                  <a:pt x="185" y="821"/>
                  <a:pt x="185" y="821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1"/>
                  <a:pt x="185" y="821"/>
                  <a:pt x="185" y="820"/>
                </a:cubicBezTo>
                <a:cubicBezTo>
                  <a:pt x="185" y="820"/>
                  <a:pt x="185" y="819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7"/>
                  <a:pt x="186" y="817"/>
                  <a:pt x="186" y="817"/>
                </a:cubicBezTo>
                <a:cubicBezTo>
                  <a:pt x="186" y="817"/>
                  <a:pt x="186" y="816"/>
                  <a:pt x="186" y="815"/>
                </a:cubicBezTo>
                <a:cubicBezTo>
                  <a:pt x="186" y="814"/>
                  <a:pt x="186" y="813"/>
                  <a:pt x="186" y="812"/>
                </a:cubicBezTo>
                <a:cubicBezTo>
                  <a:pt x="186" y="812"/>
                  <a:pt x="186" y="812"/>
                  <a:pt x="186" y="812"/>
                </a:cubicBezTo>
                <a:cubicBezTo>
                  <a:pt x="184" y="808"/>
                  <a:pt x="186" y="804"/>
                  <a:pt x="185" y="800"/>
                </a:cubicBezTo>
                <a:close/>
                <a:moveTo>
                  <a:pt x="184" y="795"/>
                </a:moveTo>
                <a:cubicBezTo>
                  <a:pt x="184" y="796"/>
                  <a:pt x="184" y="797"/>
                  <a:pt x="184" y="798"/>
                </a:cubicBezTo>
                <a:cubicBezTo>
                  <a:pt x="184" y="798"/>
                  <a:pt x="184" y="798"/>
                  <a:pt x="184" y="798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5" y="799"/>
                </a:cubicBezTo>
                <a:cubicBezTo>
                  <a:pt x="185" y="798"/>
                  <a:pt x="185" y="796"/>
                  <a:pt x="184" y="795"/>
                </a:cubicBezTo>
                <a:close/>
                <a:moveTo>
                  <a:pt x="184" y="790"/>
                </a:moveTo>
                <a:cubicBezTo>
                  <a:pt x="184" y="791"/>
                  <a:pt x="184" y="792"/>
                  <a:pt x="184" y="793"/>
                </a:cubicBezTo>
                <a:cubicBezTo>
                  <a:pt x="184" y="792"/>
                  <a:pt x="185" y="791"/>
                  <a:pt x="184" y="790"/>
                </a:cubicBezTo>
                <a:close/>
                <a:moveTo>
                  <a:pt x="186" y="842"/>
                </a:moveTo>
                <a:cubicBezTo>
                  <a:pt x="186" y="842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6"/>
                  <a:pt x="186" y="846"/>
                  <a:pt x="186" y="846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6"/>
                </a:cubicBezTo>
                <a:cubicBezTo>
                  <a:pt x="186" y="846"/>
                  <a:pt x="186" y="846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2"/>
                  <a:pt x="186" y="842"/>
                  <a:pt x="186" y="842"/>
                </a:cubicBezTo>
                <a:cubicBezTo>
                  <a:pt x="186" y="842"/>
                  <a:pt x="186" y="842"/>
                  <a:pt x="186" y="842"/>
                </a:cubicBezTo>
                <a:close/>
                <a:moveTo>
                  <a:pt x="9" y="151"/>
                </a:moveTo>
                <a:cubicBezTo>
                  <a:pt x="9" y="142"/>
                  <a:pt x="11" y="134"/>
                  <a:pt x="11" y="125"/>
                </a:cubicBezTo>
                <a:cubicBezTo>
                  <a:pt x="11" y="125"/>
                  <a:pt x="12" y="124"/>
                  <a:pt x="12" y="124"/>
                </a:cubicBezTo>
                <a:cubicBezTo>
                  <a:pt x="13" y="117"/>
                  <a:pt x="13" y="110"/>
                  <a:pt x="13" y="103"/>
                </a:cubicBezTo>
                <a:cubicBezTo>
                  <a:pt x="14" y="103"/>
                  <a:pt x="15" y="103"/>
                  <a:pt x="15" y="102"/>
                </a:cubicBezTo>
                <a:cubicBezTo>
                  <a:pt x="16" y="102"/>
                  <a:pt x="16" y="101"/>
                  <a:pt x="16" y="101"/>
                </a:cubicBezTo>
                <a:cubicBezTo>
                  <a:pt x="16" y="92"/>
                  <a:pt x="17" y="84"/>
                  <a:pt x="16" y="75"/>
                </a:cubicBezTo>
                <a:cubicBezTo>
                  <a:pt x="16" y="75"/>
                  <a:pt x="17" y="74"/>
                  <a:pt x="17" y="74"/>
                </a:cubicBezTo>
                <a:cubicBezTo>
                  <a:pt x="17" y="71"/>
                  <a:pt x="18" y="68"/>
                  <a:pt x="18" y="64"/>
                </a:cubicBezTo>
                <a:cubicBezTo>
                  <a:pt x="18" y="64"/>
                  <a:pt x="18" y="63"/>
                  <a:pt x="18" y="63"/>
                </a:cubicBezTo>
                <a:cubicBezTo>
                  <a:pt x="18" y="60"/>
                  <a:pt x="18" y="58"/>
                  <a:pt x="18" y="55"/>
                </a:cubicBezTo>
                <a:cubicBezTo>
                  <a:pt x="18" y="48"/>
                  <a:pt x="18" y="41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19" y="33"/>
                  <a:pt x="20" y="32"/>
                </a:cubicBezTo>
                <a:cubicBezTo>
                  <a:pt x="20" y="31"/>
                  <a:pt x="21" y="32"/>
                  <a:pt x="21" y="32"/>
                </a:cubicBezTo>
                <a:cubicBezTo>
                  <a:pt x="22" y="26"/>
                  <a:pt x="21" y="20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4" y="14"/>
                  <a:pt x="26" y="14"/>
                  <a:pt x="28" y="14"/>
                </a:cubicBezTo>
                <a:cubicBezTo>
                  <a:pt x="32" y="12"/>
                  <a:pt x="36" y="14"/>
                  <a:pt x="39" y="15"/>
                </a:cubicBezTo>
                <a:cubicBezTo>
                  <a:pt x="40" y="15"/>
                  <a:pt x="41" y="14"/>
                  <a:pt x="41" y="14"/>
                </a:cubicBezTo>
                <a:cubicBezTo>
                  <a:pt x="42" y="20"/>
                  <a:pt x="42" y="26"/>
                  <a:pt x="43" y="33"/>
                </a:cubicBezTo>
                <a:cubicBezTo>
                  <a:pt x="44" y="33"/>
                  <a:pt x="44" y="35"/>
                  <a:pt x="45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7"/>
                  <a:pt x="46" y="37"/>
                </a:cubicBezTo>
                <a:cubicBezTo>
                  <a:pt x="46" y="37"/>
                  <a:pt x="46" y="37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5" y="36"/>
                  <a:pt x="45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6"/>
                  <a:pt x="46" y="35"/>
                </a:cubicBezTo>
                <a:cubicBezTo>
                  <a:pt x="46" y="35"/>
                  <a:pt x="47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7"/>
                  <a:pt x="46" y="37"/>
                  <a:pt x="46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8"/>
                  <a:pt x="47" y="39"/>
                  <a:pt x="47" y="39"/>
                </a:cubicBezTo>
                <a:cubicBezTo>
                  <a:pt x="48" y="40"/>
                  <a:pt x="47" y="39"/>
                  <a:pt x="48" y="39"/>
                </a:cubicBezTo>
                <a:cubicBezTo>
                  <a:pt x="48" y="40"/>
                  <a:pt x="49" y="41"/>
                  <a:pt x="49" y="41"/>
                </a:cubicBezTo>
                <a:cubicBezTo>
                  <a:pt x="49" y="42"/>
                  <a:pt x="49" y="42"/>
                  <a:pt x="49" y="43"/>
                </a:cubicBezTo>
                <a:cubicBezTo>
                  <a:pt x="50" y="43"/>
                  <a:pt x="50" y="42"/>
                  <a:pt x="50" y="42"/>
                </a:cubicBezTo>
                <a:cubicBezTo>
                  <a:pt x="51" y="42"/>
                  <a:pt x="51" y="42"/>
                  <a:pt x="52" y="41"/>
                </a:cubicBezTo>
                <a:cubicBezTo>
                  <a:pt x="53" y="40"/>
                  <a:pt x="52" y="40"/>
                  <a:pt x="52" y="39"/>
                </a:cubicBezTo>
                <a:cubicBezTo>
                  <a:pt x="53" y="38"/>
                  <a:pt x="53" y="38"/>
                  <a:pt x="54" y="39"/>
                </a:cubicBezTo>
                <a:cubicBezTo>
                  <a:pt x="54" y="38"/>
                  <a:pt x="55" y="35"/>
                  <a:pt x="55" y="36"/>
                </a:cubicBezTo>
                <a:cubicBezTo>
                  <a:pt x="55" y="36"/>
                  <a:pt x="56" y="34"/>
                  <a:pt x="56" y="36"/>
                </a:cubicBezTo>
                <a:cubicBezTo>
                  <a:pt x="57" y="36"/>
                  <a:pt x="56" y="35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7" y="34"/>
                  <a:pt x="57" y="34"/>
                </a:cubicBezTo>
                <a:cubicBezTo>
                  <a:pt x="57" y="34"/>
                  <a:pt x="57" y="34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7" y="36"/>
                  <a:pt x="58" y="36"/>
                </a:cubicBezTo>
                <a:cubicBezTo>
                  <a:pt x="59" y="37"/>
                  <a:pt x="58" y="36"/>
                  <a:pt x="59" y="37"/>
                </a:cubicBezTo>
                <a:cubicBezTo>
                  <a:pt x="62" y="33"/>
                  <a:pt x="59" y="28"/>
                  <a:pt x="61" y="24"/>
                </a:cubicBezTo>
                <a:cubicBezTo>
                  <a:pt x="61" y="22"/>
                  <a:pt x="60" y="20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2" y="18"/>
                </a:cubicBezTo>
                <a:cubicBezTo>
                  <a:pt x="63" y="15"/>
                  <a:pt x="61" y="12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5"/>
                  <a:pt x="62" y="4"/>
                </a:cubicBezTo>
                <a:cubicBezTo>
                  <a:pt x="62" y="3"/>
                  <a:pt x="62" y="1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1"/>
                  <a:pt x="62" y="3"/>
                  <a:pt x="62" y="4"/>
                </a:cubicBezTo>
                <a:cubicBezTo>
                  <a:pt x="63" y="5"/>
                  <a:pt x="63" y="7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4" y="13"/>
                  <a:pt x="63" y="16"/>
                  <a:pt x="64" y="20"/>
                </a:cubicBezTo>
                <a:cubicBezTo>
                  <a:pt x="65" y="21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8"/>
                  <a:pt x="65" y="17"/>
                  <a:pt x="65" y="16"/>
                </a:cubicBezTo>
                <a:cubicBezTo>
                  <a:pt x="65" y="15"/>
                  <a:pt x="65" y="13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3"/>
                  <a:pt x="65" y="15"/>
                  <a:pt x="65" y="16"/>
                </a:cubicBezTo>
                <a:cubicBezTo>
                  <a:pt x="66" y="17"/>
                  <a:pt x="66" y="18"/>
                  <a:pt x="66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20"/>
                  <a:pt x="67" y="22"/>
                  <a:pt x="66" y="24"/>
                </a:cubicBezTo>
                <a:cubicBezTo>
                  <a:pt x="67" y="24"/>
                  <a:pt x="67" y="25"/>
                  <a:pt x="68" y="26"/>
                </a:cubicBezTo>
                <a:cubicBezTo>
                  <a:pt x="69" y="25"/>
                  <a:pt x="68" y="24"/>
                  <a:pt x="69" y="24"/>
                </a:cubicBezTo>
                <a:cubicBezTo>
                  <a:pt x="70" y="29"/>
                  <a:pt x="70" y="34"/>
                  <a:pt x="71" y="40"/>
                </a:cubicBezTo>
                <a:cubicBezTo>
                  <a:pt x="71" y="40"/>
                  <a:pt x="71" y="40"/>
                  <a:pt x="72" y="40"/>
                </a:cubicBezTo>
                <a:cubicBezTo>
                  <a:pt x="71" y="41"/>
                  <a:pt x="71" y="42"/>
                  <a:pt x="71" y="42"/>
                </a:cubicBezTo>
                <a:cubicBezTo>
                  <a:pt x="73" y="48"/>
                  <a:pt x="73" y="54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6"/>
                  <a:pt x="74" y="67"/>
                  <a:pt x="75" y="68"/>
                </a:cubicBezTo>
                <a:cubicBezTo>
                  <a:pt x="74" y="71"/>
                  <a:pt x="75" y="75"/>
                  <a:pt x="75" y="78"/>
                </a:cubicBezTo>
                <a:cubicBezTo>
                  <a:pt x="75" y="79"/>
                  <a:pt x="75" y="80"/>
                  <a:pt x="76" y="80"/>
                </a:cubicBezTo>
                <a:cubicBezTo>
                  <a:pt x="75" y="84"/>
                  <a:pt x="76" y="88"/>
                  <a:pt x="76" y="92"/>
                </a:cubicBezTo>
                <a:cubicBezTo>
                  <a:pt x="77" y="92"/>
                  <a:pt x="77" y="91"/>
                  <a:pt x="78" y="92"/>
                </a:cubicBezTo>
                <a:cubicBezTo>
                  <a:pt x="80" y="90"/>
                  <a:pt x="78" y="88"/>
                  <a:pt x="79" y="8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5"/>
                  <a:pt x="79" y="84"/>
                  <a:pt x="79" y="83"/>
                </a:cubicBezTo>
                <a:cubicBezTo>
                  <a:pt x="79" y="83"/>
                  <a:pt x="79" y="82"/>
                  <a:pt x="79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1"/>
                  <a:pt x="80" y="81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0" y="82"/>
                  <a:pt x="80" y="83"/>
                  <a:pt x="80" y="83"/>
                </a:cubicBezTo>
                <a:cubicBezTo>
                  <a:pt x="80" y="84"/>
                  <a:pt x="80" y="86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2" y="94"/>
                  <a:pt x="82" y="101"/>
                  <a:pt x="82" y="108"/>
                </a:cubicBezTo>
                <a:cubicBezTo>
                  <a:pt x="83" y="109"/>
                  <a:pt x="83" y="109"/>
                  <a:pt x="83" y="110"/>
                </a:cubicBezTo>
                <a:cubicBezTo>
                  <a:pt x="83" y="110"/>
                  <a:pt x="83" y="111"/>
                  <a:pt x="82" y="112"/>
                </a:cubicBezTo>
                <a:cubicBezTo>
                  <a:pt x="83" y="113"/>
                  <a:pt x="83" y="114"/>
                  <a:pt x="84" y="115"/>
                </a:cubicBezTo>
                <a:cubicBezTo>
                  <a:pt x="84" y="118"/>
                  <a:pt x="84" y="120"/>
                  <a:pt x="84" y="123"/>
                </a:cubicBezTo>
                <a:cubicBezTo>
                  <a:pt x="84" y="130"/>
                  <a:pt x="84" y="138"/>
                  <a:pt x="83" y="145"/>
                </a:cubicBezTo>
                <a:cubicBezTo>
                  <a:pt x="84" y="148"/>
                  <a:pt x="84" y="151"/>
                  <a:pt x="85" y="153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4" y="154"/>
                  <a:pt x="86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6" y="150"/>
                  <a:pt x="85" y="147"/>
                  <a:pt x="85" y="143"/>
                </a:cubicBezTo>
                <a:cubicBezTo>
                  <a:pt x="85" y="142"/>
                  <a:pt x="86" y="141"/>
                  <a:pt x="86" y="140"/>
                </a:cubicBezTo>
                <a:cubicBezTo>
                  <a:pt x="86" y="135"/>
                  <a:pt x="85" y="129"/>
                  <a:pt x="87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87" y="122"/>
                  <a:pt x="87" y="120"/>
                  <a:pt x="87" y="119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7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21"/>
                  <a:pt x="88" y="122"/>
                  <a:pt x="88" y="123"/>
                </a:cubicBezTo>
                <a:cubicBezTo>
                  <a:pt x="88" y="125"/>
                  <a:pt x="88" y="126"/>
                  <a:pt x="88" y="128"/>
                </a:cubicBezTo>
                <a:cubicBezTo>
                  <a:pt x="90" y="134"/>
                  <a:pt x="89" y="139"/>
                  <a:pt x="88" y="145"/>
                </a:cubicBezTo>
                <a:cubicBezTo>
                  <a:pt x="89" y="145"/>
                  <a:pt x="88" y="145"/>
                  <a:pt x="89" y="146"/>
                </a:cubicBezTo>
                <a:cubicBezTo>
                  <a:pt x="89" y="150"/>
                  <a:pt x="88" y="153"/>
                  <a:pt x="89" y="157"/>
                </a:cubicBezTo>
                <a:cubicBezTo>
                  <a:pt x="88" y="157"/>
                  <a:pt x="89" y="158"/>
                  <a:pt x="88" y="158"/>
                </a:cubicBezTo>
                <a:cubicBezTo>
                  <a:pt x="89" y="159"/>
                  <a:pt x="88" y="160"/>
                  <a:pt x="88" y="161"/>
                </a:cubicBezTo>
                <a:cubicBezTo>
                  <a:pt x="88" y="166"/>
                  <a:pt x="89" y="171"/>
                  <a:pt x="88" y="176"/>
                </a:cubicBezTo>
                <a:cubicBezTo>
                  <a:pt x="89" y="180"/>
                  <a:pt x="88" y="184"/>
                  <a:pt x="88" y="188"/>
                </a:cubicBezTo>
                <a:cubicBezTo>
                  <a:pt x="88" y="188"/>
                  <a:pt x="88" y="189"/>
                  <a:pt x="88" y="189"/>
                </a:cubicBezTo>
                <a:cubicBezTo>
                  <a:pt x="89" y="191"/>
                  <a:pt x="88" y="192"/>
                  <a:pt x="89" y="193"/>
                </a:cubicBezTo>
                <a:cubicBezTo>
                  <a:pt x="88" y="194"/>
                  <a:pt x="89" y="195"/>
                  <a:pt x="89" y="197"/>
                </a:cubicBezTo>
                <a:cubicBezTo>
                  <a:pt x="89" y="197"/>
                  <a:pt x="89" y="198"/>
                  <a:pt x="89" y="198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200"/>
                  <a:pt x="89" y="201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1" y="200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1" y="200"/>
                  <a:pt x="91" y="200"/>
                  <a:pt x="91" y="201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91" y="203"/>
                  <a:pt x="92" y="205"/>
                  <a:pt x="92" y="207"/>
                </a:cubicBezTo>
                <a:cubicBezTo>
                  <a:pt x="92" y="207"/>
                  <a:pt x="91" y="208"/>
                  <a:pt x="91" y="209"/>
                </a:cubicBezTo>
                <a:cubicBezTo>
                  <a:pt x="91" y="212"/>
                  <a:pt x="91" y="214"/>
                  <a:pt x="92" y="217"/>
                </a:cubicBezTo>
                <a:cubicBezTo>
                  <a:pt x="92" y="222"/>
                  <a:pt x="92" y="228"/>
                  <a:pt x="92" y="233"/>
                </a:cubicBezTo>
                <a:cubicBezTo>
                  <a:pt x="92" y="236"/>
                  <a:pt x="92" y="239"/>
                  <a:pt x="93" y="241"/>
                </a:cubicBezTo>
                <a:cubicBezTo>
                  <a:pt x="94" y="233"/>
                  <a:pt x="92" y="224"/>
                  <a:pt x="93" y="216"/>
                </a:cubicBezTo>
                <a:cubicBezTo>
                  <a:pt x="93" y="214"/>
                  <a:pt x="93" y="212"/>
                  <a:pt x="93" y="209"/>
                </a:cubicBezTo>
                <a:cubicBezTo>
                  <a:pt x="92" y="207"/>
                  <a:pt x="93" y="205"/>
                  <a:pt x="93" y="203"/>
                </a:cubicBezTo>
                <a:cubicBezTo>
                  <a:pt x="93" y="201"/>
                  <a:pt x="92" y="200"/>
                  <a:pt x="93" y="198"/>
                </a:cubicBezTo>
                <a:cubicBezTo>
                  <a:pt x="93" y="198"/>
                  <a:pt x="93" y="197"/>
                  <a:pt x="93" y="197"/>
                </a:cubicBezTo>
                <a:cubicBezTo>
                  <a:pt x="92" y="195"/>
                  <a:pt x="93" y="192"/>
                  <a:pt x="93" y="190"/>
                </a:cubicBezTo>
                <a:cubicBezTo>
                  <a:pt x="93" y="190"/>
                  <a:pt x="93" y="189"/>
                  <a:pt x="93" y="189"/>
                </a:cubicBezTo>
                <a:cubicBezTo>
                  <a:pt x="93" y="187"/>
                  <a:pt x="93" y="185"/>
                  <a:pt x="93" y="184"/>
                </a:cubicBezTo>
                <a:cubicBezTo>
                  <a:pt x="93" y="183"/>
                  <a:pt x="93" y="183"/>
                  <a:pt x="93" y="182"/>
                </a:cubicBezTo>
                <a:cubicBezTo>
                  <a:pt x="93" y="182"/>
                  <a:pt x="94" y="181"/>
                  <a:pt x="94" y="181"/>
                </a:cubicBezTo>
                <a:cubicBezTo>
                  <a:pt x="94" y="180"/>
                  <a:pt x="93" y="179"/>
                  <a:pt x="93" y="178"/>
                </a:cubicBezTo>
                <a:cubicBezTo>
                  <a:pt x="93" y="177"/>
                  <a:pt x="94" y="175"/>
                  <a:pt x="94" y="174"/>
                </a:cubicBezTo>
                <a:cubicBezTo>
                  <a:pt x="94" y="172"/>
                  <a:pt x="94" y="171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68"/>
                  <a:pt x="95" y="167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6" y="166"/>
                  <a:pt x="95" y="166"/>
                </a:cubicBezTo>
                <a:cubicBezTo>
                  <a:pt x="95" y="167"/>
                  <a:pt x="95" y="168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71"/>
                  <a:pt x="96" y="172"/>
                  <a:pt x="95" y="173"/>
                </a:cubicBezTo>
                <a:cubicBezTo>
                  <a:pt x="96" y="174"/>
                  <a:pt x="96" y="174"/>
                  <a:pt x="96" y="175"/>
                </a:cubicBezTo>
                <a:cubicBezTo>
                  <a:pt x="96" y="183"/>
                  <a:pt x="96" y="192"/>
                  <a:pt x="96" y="200"/>
                </a:cubicBezTo>
                <a:cubicBezTo>
                  <a:pt x="97" y="198"/>
                  <a:pt x="96" y="194"/>
                  <a:pt x="97" y="192"/>
                </a:cubicBezTo>
                <a:cubicBezTo>
                  <a:pt x="99" y="191"/>
                  <a:pt x="97" y="195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100" y="193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201"/>
                  <a:pt x="99" y="208"/>
                  <a:pt x="100" y="214"/>
                </a:cubicBezTo>
                <a:cubicBezTo>
                  <a:pt x="99" y="220"/>
                  <a:pt x="101" y="226"/>
                  <a:pt x="100" y="232"/>
                </a:cubicBezTo>
                <a:cubicBezTo>
                  <a:pt x="101" y="243"/>
                  <a:pt x="100" y="255"/>
                  <a:pt x="100" y="267"/>
                </a:cubicBezTo>
                <a:cubicBezTo>
                  <a:pt x="100" y="267"/>
                  <a:pt x="101" y="267"/>
                  <a:pt x="101" y="267"/>
                </a:cubicBezTo>
                <a:cubicBezTo>
                  <a:pt x="102" y="269"/>
                  <a:pt x="101" y="274"/>
                  <a:pt x="101" y="277"/>
                </a:cubicBezTo>
                <a:cubicBezTo>
                  <a:pt x="101" y="278"/>
                  <a:pt x="100" y="277"/>
                  <a:pt x="100" y="278"/>
                </a:cubicBezTo>
                <a:cubicBezTo>
                  <a:pt x="100" y="279"/>
                  <a:pt x="101" y="280"/>
                  <a:pt x="101" y="281"/>
                </a:cubicBezTo>
                <a:cubicBezTo>
                  <a:pt x="100" y="282"/>
                  <a:pt x="102" y="284"/>
                  <a:pt x="101" y="285"/>
                </a:cubicBezTo>
                <a:cubicBezTo>
                  <a:pt x="101" y="286"/>
                  <a:pt x="101" y="286"/>
                  <a:pt x="102" y="287"/>
                </a:cubicBezTo>
                <a:cubicBezTo>
                  <a:pt x="101" y="290"/>
                  <a:pt x="102" y="293"/>
                  <a:pt x="101" y="296"/>
                </a:cubicBezTo>
                <a:cubicBezTo>
                  <a:pt x="102" y="299"/>
                  <a:pt x="100" y="303"/>
                  <a:pt x="102" y="307"/>
                </a:cubicBezTo>
                <a:cubicBezTo>
                  <a:pt x="101" y="309"/>
                  <a:pt x="102" y="311"/>
                  <a:pt x="101" y="312"/>
                </a:cubicBezTo>
                <a:cubicBezTo>
                  <a:pt x="101" y="313"/>
                  <a:pt x="101" y="313"/>
                  <a:pt x="102" y="313"/>
                </a:cubicBezTo>
                <a:cubicBezTo>
                  <a:pt x="101" y="314"/>
                  <a:pt x="101" y="314"/>
                  <a:pt x="101" y="315"/>
                </a:cubicBezTo>
                <a:cubicBezTo>
                  <a:pt x="101" y="316"/>
                  <a:pt x="102" y="317"/>
                  <a:pt x="101" y="317"/>
                </a:cubicBezTo>
                <a:cubicBezTo>
                  <a:pt x="103" y="318"/>
                  <a:pt x="103" y="321"/>
                  <a:pt x="104" y="323"/>
                </a:cubicBezTo>
                <a:cubicBezTo>
                  <a:pt x="105" y="322"/>
                  <a:pt x="105" y="321"/>
                  <a:pt x="105" y="319"/>
                </a:cubicBezTo>
                <a:cubicBezTo>
                  <a:pt x="105" y="319"/>
                  <a:pt x="105" y="319"/>
                  <a:pt x="105" y="319"/>
                </a:cubicBezTo>
                <a:cubicBezTo>
                  <a:pt x="105" y="319"/>
                  <a:pt x="105" y="318"/>
                  <a:pt x="105" y="317"/>
                </a:cubicBezTo>
                <a:cubicBezTo>
                  <a:pt x="105" y="315"/>
                  <a:pt x="105" y="313"/>
                  <a:pt x="105" y="312"/>
                </a:cubicBezTo>
                <a:cubicBezTo>
                  <a:pt x="105" y="312"/>
                  <a:pt x="105" y="311"/>
                  <a:pt x="105" y="31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106" y="311"/>
                  <a:pt x="106" y="312"/>
                  <a:pt x="106" y="312"/>
                </a:cubicBezTo>
                <a:cubicBezTo>
                  <a:pt x="106" y="313"/>
                  <a:pt x="106" y="315"/>
                  <a:pt x="106" y="317"/>
                </a:cubicBezTo>
                <a:cubicBezTo>
                  <a:pt x="106" y="318"/>
                  <a:pt x="106" y="319"/>
                  <a:pt x="106" y="319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7" y="327"/>
                  <a:pt x="107" y="335"/>
                  <a:pt x="107" y="343"/>
                </a:cubicBezTo>
                <a:cubicBezTo>
                  <a:pt x="107" y="343"/>
                  <a:pt x="107" y="343"/>
                  <a:pt x="107" y="344"/>
                </a:cubicBezTo>
                <a:cubicBezTo>
                  <a:pt x="107" y="344"/>
                  <a:pt x="107" y="344"/>
                  <a:pt x="108" y="345"/>
                </a:cubicBezTo>
                <a:cubicBezTo>
                  <a:pt x="108" y="372"/>
                  <a:pt x="111" y="400"/>
                  <a:pt x="112" y="427"/>
                </a:cubicBezTo>
                <a:cubicBezTo>
                  <a:pt x="112" y="432"/>
                  <a:pt x="113" y="438"/>
                  <a:pt x="113" y="443"/>
                </a:cubicBezTo>
                <a:cubicBezTo>
                  <a:pt x="113" y="447"/>
                  <a:pt x="114" y="451"/>
                  <a:pt x="114" y="455"/>
                </a:cubicBezTo>
                <a:cubicBezTo>
                  <a:pt x="114" y="456"/>
                  <a:pt x="113" y="457"/>
                  <a:pt x="113" y="458"/>
                </a:cubicBezTo>
                <a:cubicBezTo>
                  <a:pt x="113" y="460"/>
                  <a:pt x="114" y="462"/>
                  <a:pt x="114" y="464"/>
                </a:cubicBezTo>
                <a:cubicBezTo>
                  <a:pt x="114" y="465"/>
                  <a:pt x="114" y="466"/>
                  <a:pt x="114" y="467"/>
                </a:cubicBezTo>
                <a:cubicBezTo>
                  <a:pt x="114" y="468"/>
                  <a:pt x="115" y="469"/>
                  <a:pt x="114" y="471"/>
                </a:cubicBezTo>
                <a:cubicBezTo>
                  <a:pt x="115" y="477"/>
                  <a:pt x="115" y="483"/>
                  <a:pt x="115" y="489"/>
                </a:cubicBezTo>
                <a:cubicBezTo>
                  <a:pt x="115" y="494"/>
                  <a:pt x="115" y="500"/>
                  <a:pt x="115" y="505"/>
                </a:cubicBezTo>
                <a:cubicBezTo>
                  <a:pt x="115" y="507"/>
                  <a:pt x="116" y="510"/>
                  <a:pt x="116" y="512"/>
                </a:cubicBezTo>
                <a:cubicBezTo>
                  <a:pt x="116" y="514"/>
                  <a:pt x="115" y="516"/>
                  <a:pt x="115" y="518"/>
                </a:cubicBezTo>
                <a:cubicBezTo>
                  <a:pt x="115" y="518"/>
                  <a:pt x="116" y="519"/>
                  <a:pt x="116" y="519"/>
                </a:cubicBezTo>
                <a:cubicBezTo>
                  <a:pt x="116" y="526"/>
                  <a:pt x="116" y="534"/>
                  <a:pt x="117" y="542"/>
                </a:cubicBezTo>
                <a:cubicBezTo>
                  <a:pt x="117" y="546"/>
                  <a:pt x="117" y="550"/>
                  <a:pt x="117" y="554"/>
                </a:cubicBezTo>
                <a:cubicBezTo>
                  <a:pt x="117" y="558"/>
                  <a:pt x="118" y="562"/>
                  <a:pt x="118" y="566"/>
                </a:cubicBezTo>
                <a:cubicBezTo>
                  <a:pt x="119" y="582"/>
                  <a:pt x="120" y="598"/>
                  <a:pt x="121" y="614"/>
                </a:cubicBezTo>
                <a:cubicBezTo>
                  <a:pt x="121" y="620"/>
                  <a:pt x="122" y="627"/>
                  <a:pt x="122" y="634"/>
                </a:cubicBezTo>
                <a:cubicBezTo>
                  <a:pt x="122" y="641"/>
                  <a:pt x="122" y="647"/>
                  <a:pt x="122" y="654"/>
                </a:cubicBezTo>
                <a:cubicBezTo>
                  <a:pt x="123" y="662"/>
                  <a:pt x="122" y="669"/>
                  <a:pt x="122" y="676"/>
                </a:cubicBezTo>
                <a:cubicBezTo>
                  <a:pt x="122" y="684"/>
                  <a:pt x="123" y="691"/>
                  <a:pt x="123" y="699"/>
                </a:cubicBezTo>
                <a:cubicBezTo>
                  <a:pt x="123" y="701"/>
                  <a:pt x="123" y="703"/>
                  <a:pt x="123" y="706"/>
                </a:cubicBezTo>
                <a:cubicBezTo>
                  <a:pt x="123" y="713"/>
                  <a:pt x="124" y="720"/>
                  <a:pt x="124" y="728"/>
                </a:cubicBezTo>
                <a:cubicBezTo>
                  <a:pt x="125" y="731"/>
                  <a:pt x="125" y="734"/>
                  <a:pt x="125" y="736"/>
                </a:cubicBezTo>
                <a:cubicBezTo>
                  <a:pt x="125" y="739"/>
                  <a:pt x="125" y="743"/>
                  <a:pt x="126" y="746"/>
                </a:cubicBezTo>
                <a:cubicBezTo>
                  <a:pt x="126" y="752"/>
                  <a:pt x="126" y="758"/>
                  <a:pt x="127" y="763"/>
                </a:cubicBezTo>
                <a:cubicBezTo>
                  <a:pt x="126" y="770"/>
                  <a:pt x="128" y="776"/>
                  <a:pt x="127" y="782"/>
                </a:cubicBezTo>
                <a:cubicBezTo>
                  <a:pt x="128" y="783"/>
                  <a:pt x="127" y="784"/>
                  <a:pt x="128" y="784"/>
                </a:cubicBezTo>
                <a:cubicBezTo>
                  <a:pt x="128" y="791"/>
                  <a:pt x="128" y="799"/>
                  <a:pt x="129" y="806"/>
                </a:cubicBezTo>
                <a:cubicBezTo>
                  <a:pt x="129" y="813"/>
                  <a:pt x="129" y="820"/>
                  <a:pt x="130" y="827"/>
                </a:cubicBezTo>
                <a:cubicBezTo>
                  <a:pt x="129" y="830"/>
                  <a:pt x="130" y="833"/>
                  <a:pt x="130" y="835"/>
                </a:cubicBezTo>
                <a:cubicBezTo>
                  <a:pt x="130" y="837"/>
                  <a:pt x="129" y="838"/>
                  <a:pt x="130" y="839"/>
                </a:cubicBezTo>
                <a:cubicBezTo>
                  <a:pt x="129" y="841"/>
                  <a:pt x="130" y="842"/>
                  <a:pt x="129" y="844"/>
                </a:cubicBezTo>
                <a:cubicBezTo>
                  <a:pt x="129" y="844"/>
                  <a:pt x="129" y="844"/>
                  <a:pt x="129" y="844"/>
                </a:cubicBezTo>
                <a:cubicBezTo>
                  <a:pt x="129" y="844"/>
                  <a:pt x="130" y="845"/>
                  <a:pt x="130" y="845"/>
                </a:cubicBezTo>
                <a:cubicBezTo>
                  <a:pt x="130" y="846"/>
                  <a:pt x="129" y="846"/>
                  <a:pt x="129" y="846"/>
                </a:cubicBezTo>
                <a:cubicBezTo>
                  <a:pt x="129" y="847"/>
                  <a:pt x="129" y="847"/>
                  <a:pt x="129" y="847"/>
                </a:cubicBezTo>
                <a:cubicBezTo>
                  <a:pt x="129" y="847"/>
                  <a:pt x="129" y="847"/>
                  <a:pt x="130" y="848"/>
                </a:cubicBezTo>
                <a:cubicBezTo>
                  <a:pt x="130" y="848"/>
                  <a:pt x="130" y="848"/>
                  <a:pt x="130" y="848"/>
                </a:cubicBezTo>
                <a:cubicBezTo>
                  <a:pt x="130" y="848"/>
                  <a:pt x="130" y="849"/>
                  <a:pt x="130" y="849"/>
                </a:cubicBezTo>
                <a:cubicBezTo>
                  <a:pt x="130" y="850"/>
                  <a:pt x="130" y="851"/>
                  <a:pt x="129" y="853"/>
                </a:cubicBezTo>
                <a:cubicBezTo>
                  <a:pt x="129" y="853"/>
                  <a:pt x="129" y="853"/>
                  <a:pt x="129" y="853"/>
                </a:cubicBezTo>
                <a:cubicBezTo>
                  <a:pt x="130" y="854"/>
                  <a:pt x="130" y="856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9"/>
                  <a:pt x="130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30" y="861"/>
                  <a:pt x="130" y="862"/>
                  <a:pt x="130" y="863"/>
                </a:cubicBezTo>
                <a:cubicBezTo>
                  <a:pt x="130" y="863"/>
                  <a:pt x="130" y="863"/>
                  <a:pt x="130" y="863"/>
                </a:cubicBezTo>
                <a:cubicBezTo>
                  <a:pt x="130" y="865"/>
                  <a:pt x="130" y="868"/>
                  <a:pt x="130" y="870"/>
                </a:cubicBezTo>
                <a:cubicBezTo>
                  <a:pt x="130" y="870"/>
                  <a:pt x="130" y="870"/>
                  <a:pt x="130" y="871"/>
                </a:cubicBezTo>
                <a:cubicBezTo>
                  <a:pt x="130" y="871"/>
                  <a:pt x="130" y="871"/>
                  <a:pt x="130" y="871"/>
                </a:cubicBezTo>
                <a:cubicBezTo>
                  <a:pt x="130" y="871"/>
                  <a:pt x="129" y="871"/>
                  <a:pt x="129" y="871"/>
                </a:cubicBezTo>
                <a:cubicBezTo>
                  <a:pt x="129" y="871"/>
                  <a:pt x="129" y="870"/>
                  <a:pt x="129" y="870"/>
                </a:cubicBezTo>
                <a:cubicBezTo>
                  <a:pt x="129" y="870"/>
                  <a:pt x="129" y="870"/>
                  <a:pt x="129" y="870"/>
                </a:cubicBezTo>
                <a:cubicBezTo>
                  <a:pt x="128" y="871"/>
                  <a:pt x="129" y="872"/>
                  <a:pt x="129" y="873"/>
                </a:cubicBezTo>
                <a:cubicBezTo>
                  <a:pt x="129" y="873"/>
                  <a:pt x="129" y="873"/>
                  <a:pt x="130" y="872"/>
                </a:cubicBezTo>
                <a:cubicBezTo>
                  <a:pt x="130" y="873"/>
                  <a:pt x="130" y="873"/>
                  <a:pt x="130" y="874"/>
                </a:cubicBezTo>
                <a:cubicBezTo>
                  <a:pt x="130" y="874"/>
                  <a:pt x="130" y="874"/>
                  <a:pt x="130" y="874"/>
                </a:cubicBezTo>
                <a:cubicBezTo>
                  <a:pt x="130" y="874"/>
                  <a:pt x="130" y="875"/>
                  <a:pt x="130" y="875"/>
                </a:cubicBezTo>
                <a:cubicBezTo>
                  <a:pt x="130" y="876"/>
                  <a:pt x="130" y="877"/>
                  <a:pt x="130" y="878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80"/>
                  <a:pt x="129" y="880"/>
                </a:cubicBezTo>
                <a:cubicBezTo>
                  <a:pt x="130" y="880"/>
                  <a:pt x="130" y="880"/>
                  <a:pt x="130" y="880"/>
                </a:cubicBezTo>
                <a:cubicBezTo>
                  <a:pt x="130" y="881"/>
                  <a:pt x="130" y="881"/>
                  <a:pt x="130" y="881"/>
                </a:cubicBezTo>
                <a:cubicBezTo>
                  <a:pt x="130" y="881"/>
                  <a:pt x="130" y="882"/>
                  <a:pt x="130" y="883"/>
                </a:cubicBezTo>
                <a:cubicBezTo>
                  <a:pt x="130" y="883"/>
                  <a:pt x="130" y="883"/>
                  <a:pt x="130" y="883"/>
                </a:cubicBezTo>
                <a:cubicBezTo>
                  <a:pt x="130" y="883"/>
                  <a:pt x="130" y="884"/>
                  <a:pt x="130" y="884"/>
                </a:cubicBezTo>
                <a:cubicBezTo>
                  <a:pt x="130" y="884"/>
                  <a:pt x="130" y="884"/>
                  <a:pt x="130" y="884"/>
                </a:cubicBezTo>
                <a:cubicBezTo>
                  <a:pt x="130" y="885"/>
                  <a:pt x="130" y="887"/>
                  <a:pt x="130" y="888"/>
                </a:cubicBezTo>
                <a:cubicBezTo>
                  <a:pt x="129" y="886"/>
                  <a:pt x="129" y="890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2"/>
                  <a:pt x="129" y="892"/>
                  <a:pt x="129" y="892"/>
                </a:cubicBezTo>
                <a:cubicBezTo>
                  <a:pt x="129" y="892"/>
                  <a:pt x="129" y="892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0"/>
                </a:cubicBezTo>
                <a:cubicBezTo>
                  <a:pt x="129" y="890"/>
                  <a:pt x="129" y="890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90"/>
                  <a:pt x="130" y="890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2"/>
                </a:cubicBezTo>
                <a:cubicBezTo>
                  <a:pt x="130" y="892"/>
                  <a:pt x="131" y="893"/>
                  <a:pt x="130" y="893"/>
                </a:cubicBezTo>
                <a:cubicBezTo>
                  <a:pt x="130" y="894"/>
                  <a:pt x="130" y="894"/>
                  <a:pt x="130" y="895"/>
                </a:cubicBezTo>
                <a:cubicBezTo>
                  <a:pt x="130" y="900"/>
                  <a:pt x="131" y="905"/>
                  <a:pt x="130" y="910"/>
                </a:cubicBezTo>
                <a:cubicBezTo>
                  <a:pt x="131" y="913"/>
                  <a:pt x="130" y="915"/>
                  <a:pt x="130" y="918"/>
                </a:cubicBezTo>
                <a:cubicBezTo>
                  <a:pt x="131" y="918"/>
                  <a:pt x="130" y="919"/>
                  <a:pt x="131" y="919"/>
                </a:cubicBezTo>
                <a:cubicBezTo>
                  <a:pt x="130" y="921"/>
                  <a:pt x="130" y="922"/>
                  <a:pt x="131" y="924"/>
                </a:cubicBezTo>
                <a:cubicBezTo>
                  <a:pt x="130" y="924"/>
                  <a:pt x="130" y="925"/>
                  <a:pt x="130" y="925"/>
                </a:cubicBezTo>
                <a:cubicBezTo>
                  <a:pt x="130" y="925"/>
                  <a:pt x="131" y="925"/>
                  <a:pt x="131" y="926"/>
                </a:cubicBezTo>
                <a:cubicBezTo>
                  <a:pt x="130" y="926"/>
                  <a:pt x="130" y="926"/>
                  <a:pt x="130" y="926"/>
                </a:cubicBezTo>
                <a:cubicBezTo>
                  <a:pt x="131" y="926"/>
                  <a:pt x="131" y="926"/>
                  <a:pt x="131" y="926"/>
                </a:cubicBezTo>
                <a:cubicBezTo>
                  <a:pt x="130" y="927"/>
                  <a:pt x="132" y="928"/>
                  <a:pt x="130" y="929"/>
                </a:cubicBezTo>
                <a:cubicBezTo>
                  <a:pt x="131" y="929"/>
                  <a:pt x="131" y="928"/>
                  <a:pt x="131" y="929"/>
                </a:cubicBezTo>
                <a:cubicBezTo>
                  <a:pt x="131" y="930"/>
                  <a:pt x="131" y="930"/>
                  <a:pt x="130" y="932"/>
                </a:cubicBezTo>
                <a:cubicBezTo>
                  <a:pt x="131" y="933"/>
                  <a:pt x="130" y="933"/>
                  <a:pt x="131" y="935"/>
                </a:cubicBezTo>
                <a:cubicBezTo>
                  <a:pt x="130" y="935"/>
                  <a:pt x="132" y="936"/>
                  <a:pt x="131" y="936"/>
                </a:cubicBezTo>
                <a:cubicBezTo>
                  <a:pt x="131" y="937"/>
                  <a:pt x="131" y="937"/>
                  <a:pt x="131" y="937"/>
                </a:cubicBezTo>
                <a:cubicBezTo>
                  <a:pt x="131" y="952"/>
                  <a:pt x="131" y="967"/>
                  <a:pt x="131" y="982"/>
                </a:cubicBezTo>
                <a:cubicBezTo>
                  <a:pt x="131" y="983"/>
                  <a:pt x="131" y="984"/>
                  <a:pt x="131" y="985"/>
                </a:cubicBezTo>
                <a:cubicBezTo>
                  <a:pt x="130" y="996"/>
                  <a:pt x="131" y="1007"/>
                  <a:pt x="130" y="1018"/>
                </a:cubicBezTo>
                <a:cubicBezTo>
                  <a:pt x="131" y="1024"/>
                  <a:pt x="131" y="1030"/>
                  <a:pt x="130" y="1036"/>
                </a:cubicBezTo>
                <a:cubicBezTo>
                  <a:pt x="131" y="1053"/>
                  <a:pt x="131" y="1070"/>
                  <a:pt x="130" y="1087"/>
                </a:cubicBezTo>
                <a:cubicBezTo>
                  <a:pt x="129" y="1092"/>
                  <a:pt x="129" y="1096"/>
                  <a:pt x="129" y="1101"/>
                </a:cubicBezTo>
                <a:cubicBezTo>
                  <a:pt x="129" y="1103"/>
                  <a:pt x="129" y="1105"/>
                  <a:pt x="128" y="1108"/>
                </a:cubicBezTo>
                <a:cubicBezTo>
                  <a:pt x="128" y="1113"/>
                  <a:pt x="127" y="1120"/>
                  <a:pt x="127" y="1126"/>
                </a:cubicBezTo>
                <a:cubicBezTo>
                  <a:pt x="127" y="1126"/>
                  <a:pt x="128" y="1127"/>
                  <a:pt x="128" y="1127"/>
                </a:cubicBezTo>
                <a:cubicBezTo>
                  <a:pt x="127" y="1128"/>
                  <a:pt x="128" y="1130"/>
                  <a:pt x="127" y="1131"/>
                </a:cubicBezTo>
                <a:cubicBezTo>
                  <a:pt x="126" y="1134"/>
                  <a:pt x="128" y="1137"/>
                  <a:pt x="126" y="1140"/>
                </a:cubicBezTo>
                <a:cubicBezTo>
                  <a:pt x="127" y="1141"/>
                  <a:pt x="126" y="1141"/>
                  <a:pt x="127" y="1142"/>
                </a:cubicBezTo>
                <a:cubicBezTo>
                  <a:pt x="126" y="1144"/>
                  <a:pt x="127" y="1149"/>
                  <a:pt x="127" y="1153"/>
                </a:cubicBezTo>
                <a:cubicBezTo>
                  <a:pt x="127" y="1154"/>
                  <a:pt x="127" y="1155"/>
                  <a:pt x="125" y="1155"/>
                </a:cubicBezTo>
                <a:cubicBezTo>
                  <a:pt x="125" y="1159"/>
                  <a:pt x="125" y="1162"/>
                  <a:pt x="126" y="1166"/>
                </a:cubicBezTo>
                <a:cubicBezTo>
                  <a:pt x="125" y="1167"/>
                  <a:pt x="125" y="1166"/>
                  <a:pt x="125" y="1166"/>
                </a:cubicBezTo>
                <a:cubicBezTo>
                  <a:pt x="125" y="1167"/>
                  <a:pt x="125" y="1168"/>
                  <a:pt x="125" y="1169"/>
                </a:cubicBezTo>
                <a:cubicBezTo>
                  <a:pt x="125" y="1170"/>
                  <a:pt x="125" y="1170"/>
                  <a:pt x="125" y="1171"/>
                </a:cubicBezTo>
                <a:cubicBezTo>
                  <a:pt x="125" y="1171"/>
                  <a:pt x="125" y="1171"/>
                  <a:pt x="125" y="1171"/>
                </a:cubicBezTo>
                <a:cubicBezTo>
                  <a:pt x="124" y="1171"/>
                  <a:pt x="124" y="1171"/>
                  <a:pt x="124" y="1171"/>
                </a:cubicBezTo>
                <a:cubicBezTo>
                  <a:pt x="124" y="1170"/>
                  <a:pt x="124" y="1170"/>
                  <a:pt x="124" y="1169"/>
                </a:cubicBezTo>
                <a:cubicBezTo>
                  <a:pt x="124" y="1168"/>
                  <a:pt x="124" y="1167"/>
                  <a:pt x="124" y="1166"/>
                </a:cubicBezTo>
                <a:cubicBezTo>
                  <a:pt x="124" y="1166"/>
                  <a:pt x="124" y="1166"/>
                  <a:pt x="124" y="1166"/>
                </a:cubicBezTo>
                <a:cubicBezTo>
                  <a:pt x="124" y="1165"/>
                  <a:pt x="123" y="1164"/>
                  <a:pt x="122" y="1163"/>
                </a:cubicBezTo>
                <a:cubicBezTo>
                  <a:pt x="121" y="1164"/>
                  <a:pt x="122" y="1165"/>
                  <a:pt x="122" y="1166"/>
                </a:cubicBezTo>
                <a:cubicBezTo>
                  <a:pt x="120" y="1167"/>
                  <a:pt x="121" y="1169"/>
                  <a:pt x="120" y="1170"/>
                </a:cubicBezTo>
                <a:cubicBezTo>
                  <a:pt x="119" y="1170"/>
                  <a:pt x="118" y="1170"/>
                  <a:pt x="118" y="1171"/>
                </a:cubicBezTo>
                <a:cubicBezTo>
                  <a:pt x="115" y="1170"/>
                  <a:pt x="114" y="1169"/>
                  <a:pt x="114" y="1166"/>
                </a:cubicBezTo>
                <a:cubicBezTo>
                  <a:pt x="114" y="1162"/>
                  <a:pt x="115" y="1157"/>
                  <a:pt x="114" y="1154"/>
                </a:cubicBezTo>
                <a:cubicBezTo>
                  <a:pt x="114" y="1153"/>
                  <a:pt x="114" y="1153"/>
                  <a:pt x="114" y="1153"/>
                </a:cubicBezTo>
                <a:cubicBezTo>
                  <a:pt x="114" y="1152"/>
                  <a:pt x="114" y="1152"/>
                  <a:pt x="114" y="1151"/>
                </a:cubicBezTo>
                <a:cubicBezTo>
                  <a:pt x="114" y="1151"/>
                  <a:pt x="114" y="1151"/>
                  <a:pt x="114" y="1150"/>
                </a:cubicBezTo>
                <a:cubicBezTo>
                  <a:pt x="114" y="1150"/>
                  <a:pt x="114" y="1149"/>
                  <a:pt x="114" y="1148"/>
                </a:cubicBezTo>
                <a:cubicBezTo>
                  <a:pt x="114" y="1147"/>
                  <a:pt x="114" y="1146"/>
                  <a:pt x="114" y="1145"/>
                </a:cubicBezTo>
                <a:cubicBezTo>
                  <a:pt x="114" y="1145"/>
                  <a:pt x="114" y="1145"/>
                  <a:pt x="114" y="1144"/>
                </a:cubicBezTo>
                <a:cubicBezTo>
                  <a:pt x="114" y="1143"/>
                  <a:pt x="114" y="1143"/>
                  <a:pt x="114" y="1143"/>
                </a:cubicBezTo>
                <a:cubicBezTo>
                  <a:pt x="114" y="1141"/>
                  <a:pt x="114" y="1139"/>
                  <a:pt x="114" y="1138"/>
                </a:cubicBezTo>
                <a:cubicBezTo>
                  <a:pt x="114" y="1138"/>
                  <a:pt x="114" y="1138"/>
                  <a:pt x="113" y="1138"/>
                </a:cubicBezTo>
                <a:cubicBezTo>
                  <a:pt x="113" y="1145"/>
                  <a:pt x="112" y="1152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52"/>
                  <a:pt x="112" y="1145"/>
                  <a:pt x="113" y="1138"/>
                </a:cubicBezTo>
                <a:cubicBezTo>
                  <a:pt x="113" y="1138"/>
                  <a:pt x="113" y="1138"/>
                  <a:pt x="113" y="1138"/>
                </a:cubicBezTo>
                <a:cubicBezTo>
                  <a:pt x="113" y="1137"/>
                  <a:pt x="112" y="1137"/>
                  <a:pt x="113" y="1136"/>
                </a:cubicBezTo>
                <a:cubicBezTo>
                  <a:pt x="113" y="1136"/>
                  <a:pt x="113" y="1136"/>
                  <a:pt x="113" y="1136"/>
                </a:cubicBezTo>
                <a:cubicBezTo>
                  <a:pt x="113" y="1135"/>
                  <a:pt x="113" y="1134"/>
                  <a:pt x="113" y="1133"/>
                </a:cubicBezTo>
                <a:cubicBezTo>
                  <a:pt x="113" y="1132"/>
                  <a:pt x="113" y="1131"/>
                  <a:pt x="113" y="1130"/>
                </a:cubicBezTo>
                <a:cubicBezTo>
                  <a:pt x="113" y="1130"/>
                  <a:pt x="113" y="1130"/>
                  <a:pt x="113" y="1130"/>
                </a:cubicBezTo>
                <a:cubicBezTo>
                  <a:pt x="113" y="1130"/>
                  <a:pt x="113" y="1129"/>
                  <a:pt x="113" y="1128"/>
                </a:cubicBezTo>
                <a:cubicBezTo>
                  <a:pt x="113" y="1128"/>
                  <a:pt x="113" y="1128"/>
                  <a:pt x="113" y="1128"/>
                </a:cubicBezTo>
                <a:cubicBezTo>
                  <a:pt x="114" y="1125"/>
                  <a:pt x="114" y="1125"/>
                  <a:pt x="114" y="1125"/>
                </a:cubicBezTo>
                <a:cubicBezTo>
                  <a:pt x="114" y="1118"/>
                  <a:pt x="115" y="1111"/>
                  <a:pt x="115" y="1104"/>
                </a:cubicBezTo>
                <a:cubicBezTo>
                  <a:pt x="115" y="1104"/>
                  <a:pt x="115" y="1104"/>
                  <a:pt x="115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11"/>
                  <a:pt x="115" y="1118"/>
                  <a:pt x="114" y="1125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5" y="1129"/>
                  <a:pt x="114" y="1127"/>
                  <a:pt x="115" y="1127"/>
                </a:cubicBezTo>
                <a:cubicBezTo>
                  <a:pt x="116" y="1119"/>
                  <a:pt x="116" y="1112"/>
                  <a:pt x="117" y="1103"/>
                </a:cubicBezTo>
                <a:cubicBezTo>
                  <a:pt x="118" y="1100"/>
                  <a:pt x="117" y="1098"/>
                  <a:pt x="118" y="1095"/>
                </a:cubicBezTo>
                <a:cubicBezTo>
                  <a:pt x="118" y="1093"/>
                  <a:pt x="118" y="1091"/>
                  <a:pt x="118" y="1089"/>
                </a:cubicBezTo>
                <a:cubicBezTo>
                  <a:pt x="118" y="1089"/>
                  <a:pt x="119" y="1089"/>
                  <a:pt x="119" y="1088"/>
                </a:cubicBezTo>
                <a:cubicBezTo>
                  <a:pt x="119" y="1088"/>
                  <a:pt x="118" y="1087"/>
                  <a:pt x="118" y="1086"/>
                </a:cubicBezTo>
                <a:cubicBezTo>
                  <a:pt x="118" y="1086"/>
                  <a:pt x="119" y="1084"/>
                  <a:pt x="118" y="1083"/>
                </a:cubicBezTo>
                <a:cubicBezTo>
                  <a:pt x="119" y="1081"/>
                  <a:pt x="119" y="1079"/>
                  <a:pt x="119" y="1077"/>
                </a:cubicBezTo>
                <a:cubicBezTo>
                  <a:pt x="119" y="1077"/>
                  <a:pt x="119" y="1077"/>
                  <a:pt x="120" y="1076"/>
                </a:cubicBezTo>
                <a:cubicBezTo>
                  <a:pt x="118" y="1073"/>
                  <a:pt x="121" y="1069"/>
                  <a:pt x="119" y="1065"/>
                </a:cubicBezTo>
                <a:cubicBezTo>
                  <a:pt x="120" y="1062"/>
                  <a:pt x="120" y="1059"/>
                  <a:pt x="119" y="1055"/>
                </a:cubicBezTo>
                <a:cubicBezTo>
                  <a:pt x="121" y="1044"/>
                  <a:pt x="119" y="1033"/>
                  <a:pt x="120" y="1021"/>
                </a:cubicBezTo>
                <a:cubicBezTo>
                  <a:pt x="120" y="1021"/>
                  <a:pt x="120" y="1021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2"/>
                  <a:pt x="121" y="1022"/>
                </a:cubicBezTo>
                <a:cubicBezTo>
                  <a:pt x="121" y="1021"/>
                  <a:pt x="121" y="1021"/>
                  <a:pt x="120" y="1020"/>
                </a:cubicBezTo>
                <a:cubicBezTo>
                  <a:pt x="121" y="1020"/>
                  <a:pt x="121" y="1017"/>
                  <a:pt x="121" y="1016"/>
                </a:cubicBezTo>
                <a:cubicBezTo>
                  <a:pt x="121" y="1016"/>
                  <a:pt x="121" y="1016"/>
                  <a:pt x="121" y="1016"/>
                </a:cubicBezTo>
                <a:cubicBezTo>
                  <a:pt x="121" y="1016"/>
                  <a:pt x="121" y="1017"/>
                  <a:pt x="121" y="1017"/>
                </a:cubicBezTo>
                <a:cubicBezTo>
                  <a:pt x="121" y="1018"/>
                  <a:pt x="121" y="1018"/>
                  <a:pt x="120" y="1018"/>
                </a:cubicBezTo>
                <a:cubicBezTo>
                  <a:pt x="121" y="1019"/>
                  <a:pt x="120" y="1019"/>
                  <a:pt x="120" y="1019"/>
                </a:cubicBezTo>
                <a:cubicBezTo>
                  <a:pt x="120" y="1019"/>
                  <a:pt x="120" y="1018"/>
                  <a:pt x="120" y="1018"/>
                </a:cubicBezTo>
                <a:cubicBezTo>
                  <a:pt x="120" y="1018"/>
                  <a:pt x="120" y="1018"/>
                  <a:pt x="120" y="1017"/>
                </a:cubicBezTo>
                <a:cubicBezTo>
                  <a:pt x="120" y="1017"/>
                  <a:pt x="120" y="1016"/>
                  <a:pt x="120" y="1016"/>
                </a:cubicBezTo>
                <a:cubicBezTo>
                  <a:pt x="120" y="1016"/>
                  <a:pt x="120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2" y="1013"/>
                  <a:pt x="121" y="1013"/>
                  <a:pt x="120" y="1012"/>
                </a:cubicBezTo>
                <a:cubicBezTo>
                  <a:pt x="120" y="1012"/>
                  <a:pt x="121" y="1011"/>
                  <a:pt x="120" y="1011"/>
                </a:cubicBezTo>
                <a:cubicBezTo>
                  <a:pt x="121" y="1011"/>
                  <a:pt x="121" y="1011"/>
                  <a:pt x="121" y="1012"/>
                </a:cubicBezTo>
                <a:cubicBezTo>
                  <a:pt x="122" y="1008"/>
                  <a:pt x="121" y="1005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ubicBezTo>
                  <a:pt x="120" y="1002"/>
                  <a:pt x="120" y="1002"/>
                  <a:pt x="120" y="1001"/>
                </a:cubicBezTo>
                <a:cubicBezTo>
                  <a:pt x="120" y="1001"/>
                  <a:pt x="120" y="1001"/>
                  <a:pt x="121" y="1001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999"/>
                  <a:pt x="121" y="999"/>
                </a:cubicBezTo>
                <a:cubicBezTo>
                  <a:pt x="121" y="992"/>
                  <a:pt x="122" y="985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0" y="980"/>
                  <a:pt x="120" y="981"/>
                  <a:pt x="120" y="983"/>
                </a:cubicBezTo>
                <a:cubicBezTo>
                  <a:pt x="120" y="984"/>
                  <a:pt x="120" y="984"/>
                  <a:pt x="120" y="985"/>
                </a:cubicBezTo>
                <a:cubicBezTo>
                  <a:pt x="120" y="986"/>
                  <a:pt x="119" y="987"/>
                  <a:pt x="119" y="988"/>
                </a:cubicBezTo>
                <a:cubicBezTo>
                  <a:pt x="119" y="993"/>
                  <a:pt x="119" y="999"/>
                  <a:pt x="119" y="1005"/>
                </a:cubicBezTo>
                <a:cubicBezTo>
                  <a:pt x="119" y="1006"/>
                  <a:pt x="118" y="1006"/>
                  <a:pt x="118" y="1007"/>
                </a:cubicBezTo>
                <a:cubicBezTo>
                  <a:pt x="119" y="1007"/>
                  <a:pt x="119" y="1007"/>
                  <a:pt x="119" y="1008"/>
                </a:cubicBezTo>
                <a:cubicBezTo>
                  <a:pt x="118" y="1009"/>
                  <a:pt x="119" y="1010"/>
                  <a:pt x="118" y="1011"/>
                </a:cubicBezTo>
                <a:cubicBezTo>
                  <a:pt x="119" y="1012"/>
                  <a:pt x="119" y="1012"/>
                  <a:pt x="119" y="1013"/>
                </a:cubicBezTo>
                <a:cubicBezTo>
                  <a:pt x="118" y="1016"/>
                  <a:pt x="119" y="1018"/>
                  <a:pt x="118" y="1021"/>
                </a:cubicBezTo>
                <a:cubicBezTo>
                  <a:pt x="119" y="1024"/>
                  <a:pt x="118" y="1027"/>
                  <a:pt x="118" y="1030"/>
                </a:cubicBezTo>
                <a:cubicBezTo>
                  <a:pt x="117" y="1031"/>
                  <a:pt x="118" y="1031"/>
                  <a:pt x="118" y="1032"/>
                </a:cubicBezTo>
                <a:cubicBezTo>
                  <a:pt x="118" y="1032"/>
                  <a:pt x="117" y="1032"/>
                  <a:pt x="117" y="1033"/>
                </a:cubicBezTo>
                <a:cubicBezTo>
                  <a:pt x="117" y="1035"/>
                  <a:pt x="116" y="1039"/>
                  <a:pt x="117" y="1041"/>
                </a:cubicBezTo>
                <a:cubicBezTo>
                  <a:pt x="118" y="1040"/>
                  <a:pt x="118" y="1038"/>
                  <a:pt x="117" y="1037"/>
                </a:cubicBezTo>
                <a:cubicBezTo>
                  <a:pt x="117" y="1036"/>
                  <a:pt x="117" y="1035"/>
                  <a:pt x="117" y="1034"/>
                </a:cubicBezTo>
                <a:cubicBezTo>
                  <a:pt x="117" y="1034"/>
                  <a:pt x="117" y="1034"/>
                  <a:pt x="117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5"/>
                  <a:pt x="118" y="1036"/>
                  <a:pt x="118" y="1037"/>
                </a:cubicBezTo>
                <a:cubicBezTo>
                  <a:pt x="118" y="1038"/>
                  <a:pt x="118" y="1040"/>
                  <a:pt x="118" y="1041"/>
                </a:cubicBezTo>
                <a:cubicBezTo>
                  <a:pt x="118" y="1042"/>
                  <a:pt x="119" y="1042"/>
                  <a:pt x="118" y="1043"/>
                </a:cubicBezTo>
                <a:cubicBezTo>
                  <a:pt x="118" y="1043"/>
                  <a:pt x="118" y="1044"/>
                  <a:pt x="118" y="1045"/>
                </a:cubicBezTo>
                <a:cubicBezTo>
                  <a:pt x="118" y="1045"/>
                  <a:pt x="118" y="1046"/>
                  <a:pt x="118" y="1047"/>
                </a:cubicBezTo>
                <a:cubicBezTo>
                  <a:pt x="118" y="1047"/>
                  <a:pt x="118" y="1047"/>
                  <a:pt x="118" y="1047"/>
                </a:cubicBezTo>
                <a:cubicBezTo>
                  <a:pt x="118" y="1047"/>
                  <a:pt x="117" y="1047"/>
                  <a:pt x="117" y="1047"/>
                </a:cubicBezTo>
                <a:cubicBezTo>
                  <a:pt x="118" y="1046"/>
                  <a:pt x="117" y="1046"/>
                  <a:pt x="117" y="1045"/>
                </a:cubicBezTo>
                <a:cubicBezTo>
                  <a:pt x="117" y="1044"/>
                  <a:pt x="117" y="1043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6" y="1043"/>
                  <a:pt x="117" y="1044"/>
                  <a:pt x="117" y="1045"/>
                </a:cubicBezTo>
                <a:cubicBezTo>
                  <a:pt x="116" y="1045"/>
                  <a:pt x="116" y="1046"/>
                  <a:pt x="116" y="1046"/>
                </a:cubicBezTo>
                <a:cubicBezTo>
                  <a:pt x="115" y="1049"/>
                  <a:pt x="115" y="1051"/>
                  <a:pt x="114" y="1053"/>
                </a:cubicBezTo>
                <a:cubicBezTo>
                  <a:pt x="115" y="1055"/>
                  <a:pt x="115" y="1058"/>
                  <a:pt x="114" y="1060"/>
                </a:cubicBezTo>
                <a:cubicBezTo>
                  <a:pt x="114" y="1061"/>
                  <a:pt x="115" y="1061"/>
                  <a:pt x="115" y="1062"/>
                </a:cubicBezTo>
                <a:cubicBezTo>
                  <a:pt x="114" y="1064"/>
                  <a:pt x="115" y="1066"/>
                  <a:pt x="114" y="1068"/>
                </a:cubicBezTo>
                <a:cubicBezTo>
                  <a:pt x="115" y="1071"/>
                  <a:pt x="114" y="1073"/>
                  <a:pt x="114" y="1075"/>
                </a:cubicBezTo>
                <a:cubicBezTo>
                  <a:pt x="114" y="1081"/>
                  <a:pt x="114" y="1087"/>
                  <a:pt x="114" y="1092"/>
                </a:cubicBezTo>
                <a:cubicBezTo>
                  <a:pt x="113" y="1095"/>
                  <a:pt x="114" y="1097"/>
                  <a:pt x="113" y="1099"/>
                </a:cubicBezTo>
                <a:cubicBezTo>
                  <a:pt x="113" y="1099"/>
                  <a:pt x="113" y="1100"/>
                  <a:pt x="113" y="1101"/>
                </a:cubicBezTo>
                <a:cubicBezTo>
                  <a:pt x="113" y="1103"/>
                  <a:pt x="113" y="1106"/>
                  <a:pt x="113" y="1108"/>
                </a:cubicBezTo>
                <a:cubicBezTo>
                  <a:pt x="113" y="1109"/>
                  <a:pt x="112" y="1110"/>
                  <a:pt x="112" y="1111"/>
                </a:cubicBezTo>
                <a:cubicBezTo>
                  <a:pt x="112" y="1113"/>
                  <a:pt x="112" y="1115"/>
                  <a:pt x="112" y="1117"/>
                </a:cubicBezTo>
                <a:cubicBezTo>
                  <a:pt x="112" y="1118"/>
                  <a:pt x="111" y="1120"/>
                  <a:pt x="111" y="1121"/>
                </a:cubicBezTo>
                <a:cubicBezTo>
                  <a:pt x="111" y="1122"/>
                  <a:pt x="111" y="1123"/>
                  <a:pt x="111" y="1124"/>
                </a:cubicBezTo>
                <a:cubicBezTo>
                  <a:pt x="111" y="1124"/>
                  <a:pt x="111" y="1125"/>
                  <a:pt x="111" y="1126"/>
                </a:cubicBezTo>
                <a:cubicBezTo>
                  <a:pt x="110" y="1132"/>
                  <a:pt x="110" y="1138"/>
                  <a:pt x="109" y="1143"/>
                </a:cubicBezTo>
                <a:cubicBezTo>
                  <a:pt x="109" y="1144"/>
                  <a:pt x="109" y="1145"/>
                  <a:pt x="109" y="1145"/>
                </a:cubicBezTo>
                <a:cubicBezTo>
                  <a:pt x="109" y="1145"/>
                  <a:pt x="110" y="1146"/>
                  <a:pt x="110" y="1145"/>
                </a:cubicBezTo>
                <a:cubicBezTo>
                  <a:pt x="110" y="1149"/>
                  <a:pt x="109" y="1153"/>
                  <a:pt x="109" y="1156"/>
                </a:cubicBezTo>
                <a:cubicBezTo>
                  <a:pt x="107" y="1157"/>
                  <a:pt x="107" y="1159"/>
                  <a:pt x="107" y="1159"/>
                </a:cubicBezTo>
                <a:cubicBezTo>
                  <a:pt x="106" y="1157"/>
                  <a:pt x="105" y="1157"/>
                  <a:pt x="105" y="1155"/>
                </a:cubicBezTo>
                <a:cubicBezTo>
                  <a:pt x="104" y="1157"/>
                  <a:pt x="103" y="1160"/>
                  <a:pt x="101" y="1163"/>
                </a:cubicBezTo>
                <a:cubicBezTo>
                  <a:pt x="99" y="1162"/>
                  <a:pt x="100" y="1161"/>
                  <a:pt x="99" y="1160"/>
                </a:cubicBezTo>
                <a:cubicBezTo>
                  <a:pt x="98" y="1159"/>
                  <a:pt x="98" y="1159"/>
                  <a:pt x="97" y="1158"/>
                </a:cubicBezTo>
                <a:cubicBezTo>
                  <a:pt x="97" y="1157"/>
                  <a:pt x="97" y="1157"/>
                  <a:pt x="97" y="1156"/>
                </a:cubicBezTo>
                <a:cubicBezTo>
                  <a:pt x="97" y="1154"/>
                  <a:pt x="97" y="1152"/>
                  <a:pt x="97" y="1149"/>
                </a:cubicBezTo>
                <a:cubicBezTo>
                  <a:pt x="97" y="1148"/>
                  <a:pt x="96" y="1146"/>
                  <a:pt x="96" y="1145"/>
                </a:cubicBezTo>
                <a:cubicBezTo>
                  <a:pt x="96" y="1139"/>
                  <a:pt x="97" y="1132"/>
                  <a:pt x="97" y="1126"/>
                </a:cubicBezTo>
                <a:cubicBezTo>
                  <a:pt x="98" y="1123"/>
                  <a:pt x="98" y="1119"/>
                  <a:pt x="98" y="1116"/>
                </a:cubicBezTo>
                <a:cubicBezTo>
                  <a:pt x="97" y="1115"/>
                  <a:pt x="97" y="1115"/>
                  <a:pt x="96" y="1114"/>
                </a:cubicBezTo>
                <a:cubicBezTo>
                  <a:pt x="97" y="1113"/>
                  <a:pt x="97" y="1113"/>
                  <a:pt x="97" y="1113"/>
                </a:cubicBezTo>
                <a:cubicBezTo>
                  <a:pt x="95" y="1109"/>
                  <a:pt x="98" y="1104"/>
                  <a:pt x="97" y="1099"/>
                </a:cubicBezTo>
                <a:cubicBezTo>
                  <a:pt x="94" y="1102"/>
                  <a:pt x="94" y="1106"/>
                  <a:pt x="93" y="1110"/>
                </a:cubicBezTo>
                <a:cubicBezTo>
                  <a:pt x="93" y="1114"/>
                  <a:pt x="92" y="1117"/>
                  <a:pt x="92" y="1121"/>
                </a:cubicBezTo>
                <a:cubicBezTo>
                  <a:pt x="91" y="1124"/>
                  <a:pt x="90" y="1126"/>
                  <a:pt x="90" y="1129"/>
                </a:cubicBezTo>
                <a:cubicBezTo>
                  <a:pt x="88" y="1130"/>
                  <a:pt x="88" y="1132"/>
                  <a:pt x="87" y="1133"/>
                </a:cubicBezTo>
                <a:cubicBezTo>
                  <a:pt x="86" y="1134"/>
                  <a:pt x="85" y="1137"/>
                  <a:pt x="83" y="1136"/>
                </a:cubicBezTo>
                <a:cubicBezTo>
                  <a:pt x="82" y="1138"/>
                  <a:pt x="80" y="1139"/>
                  <a:pt x="81" y="1141"/>
                </a:cubicBezTo>
                <a:cubicBezTo>
                  <a:pt x="80" y="1141"/>
                  <a:pt x="81" y="1140"/>
                  <a:pt x="80" y="1140"/>
                </a:cubicBezTo>
                <a:cubicBezTo>
                  <a:pt x="79" y="1141"/>
                  <a:pt x="77" y="1143"/>
                  <a:pt x="76" y="1143"/>
                </a:cubicBezTo>
                <a:cubicBezTo>
                  <a:pt x="75" y="1143"/>
                  <a:pt x="76" y="1147"/>
                  <a:pt x="75" y="1146"/>
                </a:cubicBezTo>
                <a:cubicBezTo>
                  <a:pt x="75" y="1147"/>
                  <a:pt x="76" y="1149"/>
                  <a:pt x="74" y="1150"/>
                </a:cubicBezTo>
                <a:cubicBezTo>
                  <a:pt x="75" y="1150"/>
                  <a:pt x="75" y="1150"/>
                  <a:pt x="75" y="1149"/>
                </a:cubicBezTo>
                <a:cubicBezTo>
                  <a:pt x="76" y="1150"/>
                  <a:pt x="75" y="1154"/>
                  <a:pt x="77" y="1153"/>
                </a:cubicBezTo>
                <a:cubicBezTo>
                  <a:pt x="75" y="1154"/>
                  <a:pt x="76" y="1154"/>
                  <a:pt x="77" y="1156"/>
                </a:cubicBezTo>
                <a:cubicBezTo>
                  <a:pt x="77" y="1156"/>
                  <a:pt x="76" y="1156"/>
                  <a:pt x="76" y="1156"/>
                </a:cubicBezTo>
                <a:cubicBezTo>
                  <a:pt x="76" y="1157"/>
                  <a:pt x="77" y="1158"/>
                  <a:pt x="77" y="1159"/>
                </a:cubicBezTo>
                <a:cubicBezTo>
                  <a:pt x="77" y="1161"/>
                  <a:pt x="76" y="1162"/>
                  <a:pt x="76" y="1164"/>
                </a:cubicBezTo>
                <a:cubicBezTo>
                  <a:pt x="75" y="1164"/>
                  <a:pt x="76" y="1165"/>
                  <a:pt x="75" y="1166"/>
                </a:cubicBezTo>
                <a:cubicBezTo>
                  <a:pt x="73" y="1164"/>
                  <a:pt x="73" y="1163"/>
                  <a:pt x="73" y="1162"/>
                </a:cubicBezTo>
                <a:cubicBezTo>
                  <a:pt x="72" y="1163"/>
                  <a:pt x="72" y="1163"/>
                  <a:pt x="72" y="1164"/>
                </a:cubicBezTo>
                <a:cubicBezTo>
                  <a:pt x="71" y="1165"/>
                  <a:pt x="71" y="1166"/>
                  <a:pt x="70" y="1166"/>
                </a:cubicBezTo>
                <a:cubicBezTo>
                  <a:pt x="69" y="1164"/>
                  <a:pt x="68" y="1162"/>
                  <a:pt x="69" y="1160"/>
                </a:cubicBezTo>
                <a:cubicBezTo>
                  <a:pt x="68" y="1155"/>
                  <a:pt x="69" y="1150"/>
                  <a:pt x="69" y="1146"/>
                </a:cubicBezTo>
                <a:cubicBezTo>
                  <a:pt x="64" y="1146"/>
                  <a:pt x="66" y="1152"/>
                  <a:pt x="65" y="1155"/>
                </a:cubicBezTo>
                <a:cubicBezTo>
                  <a:pt x="67" y="1158"/>
                  <a:pt x="66" y="1162"/>
                  <a:pt x="66" y="1166"/>
                </a:cubicBezTo>
                <a:cubicBezTo>
                  <a:pt x="66" y="1167"/>
                  <a:pt x="67" y="1168"/>
                  <a:pt x="66" y="1169"/>
                </a:cubicBezTo>
                <a:cubicBezTo>
                  <a:pt x="65" y="1168"/>
                  <a:pt x="66" y="1168"/>
                  <a:pt x="65" y="1168"/>
                </a:cubicBezTo>
                <a:cubicBezTo>
                  <a:pt x="64" y="1170"/>
                  <a:pt x="67" y="1173"/>
                  <a:pt x="63" y="1176"/>
                </a:cubicBezTo>
                <a:cubicBezTo>
                  <a:pt x="61" y="1174"/>
                  <a:pt x="61" y="1171"/>
                  <a:pt x="61" y="1168"/>
                </a:cubicBezTo>
                <a:cubicBezTo>
                  <a:pt x="60" y="1169"/>
                  <a:pt x="61" y="1169"/>
                  <a:pt x="60" y="1170"/>
                </a:cubicBezTo>
                <a:cubicBezTo>
                  <a:pt x="58" y="1162"/>
                  <a:pt x="60" y="1155"/>
                  <a:pt x="59" y="1148"/>
                </a:cubicBezTo>
                <a:cubicBezTo>
                  <a:pt x="57" y="1147"/>
                  <a:pt x="56" y="1148"/>
                  <a:pt x="54" y="1148"/>
                </a:cubicBezTo>
                <a:cubicBezTo>
                  <a:pt x="52" y="1147"/>
                  <a:pt x="50" y="1147"/>
                  <a:pt x="48" y="1147"/>
                </a:cubicBezTo>
                <a:cubicBezTo>
                  <a:pt x="48" y="1146"/>
                  <a:pt x="48" y="1147"/>
                  <a:pt x="47" y="1147"/>
                </a:cubicBezTo>
                <a:cubicBezTo>
                  <a:pt x="47" y="1146"/>
                  <a:pt x="46" y="1146"/>
                  <a:pt x="46" y="1146"/>
                </a:cubicBezTo>
                <a:cubicBezTo>
                  <a:pt x="45" y="1147"/>
                  <a:pt x="45" y="1148"/>
                  <a:pt x="46" y="1149"/>
                </a:cubicBezTo>
                <a:cubicBezTo>
                  <a:pt x="45" y="1156"/>
                  <a:pt x="45" y="1162"/>
                  <a:pt x="45" y="1168"/>
                </a:cubicBezTo>
                <a:cubicBezTo>
                  <a:pt x="46" y="1169"/>
                  <a:pt x="46" y="1170"/>
                  <a:pt x="45" y="1170"/>
                </a:cubicBezTo>
                <a:cubicBezTo>
                  <a:pt x="46" y="1171"/>
                  <a:pt x="46" y="1172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3"/>
                  <a:pt x="46" y="1173"/>
                  <a:pt x="46" y="1173"/>
                </a:cubicBezTo>
                <a:cubicBezTo>
                  <a:pt x="46" y="1174"/>
                  <a:pt x="46" y="1174"/>
                  <a:pt x="46" y="1175"/>
                </a:cubicBezTo>
                <a:cubicBezTo>
                  <a:pt x="46" y="1175"/>
                  <a:pt x="46" y="1175"/>
                  <a:pt x="46" y="1175"/>
                </a:cubicBezTo>
                <a:cubicBezTo>
                  <a:pt x="45" y="1175"/>
                  <a:pt x="45" y="1175"/>
                  <a:pt x="45" y="1175"/>
                </a:cubicBezTo>
                <a:cubicBezTo>
                  <a:pt x="45" y="1174"/>
                  <a:pt x="45" y="1174"/>
                  <a:pt x="45" y="1173"/>
                </a:cubicBezTo>
                <a:cubicBezTo>
                  <a:pt x="45" y="1173"/>
                  <a:pt x="45" y="1173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2" y="1175"/>
                  <a:pt x="45" y="1178"/>
                  <a:pt x="42" y="1181"/>
                </a:cubicBezTo>
                <a:cubicBezTo>
                  <a:pt x="42" y="1180"/>
                  <a:pt x="42" y="1179"/>
                  <a:pt x="40" y="1179"/>
                </a:cubicBezTo>
                <a:cubicBezTo>
                  <a:pt x="39" y="1179"/>
                  <a:pt x="40" y="1179"/>
                  <a:pt x="39" y="1180"/>
                </a:cubicBezTo>
                <a:cubicBezTo>
                  <a:pt x="38" y="1178"/>
                  <a:pt x="37" y="1178"/>
                  <a:pt x="36" y="1176"/>
                </a:cubicBezTo>
                <a:cubicBezTo>
                  <a:pt x="36" y="1177"/>
                  <a:pt x="36" y="1179"/>
                  <a:pt x="36" y="1180"/>
                </a:cubicBezTo>
                <a:cubicBezTo>
                  <a:pt x="33" y="1181"/>
                  <a:pt x="34" y="1176"/>
                  <a:pt x="32" y="1175"/>
                </a:cubicBezTo>
                <a:cubicBezTo>
                  <a:pt x="33" y="1174"/>
                  <a:pt x="31" y="1174"/>
                  <a:pt x="33" y="1173"/>
                </a:cubicBezTo>
                <a:cubicBezTo>
                  <a:pt x="32" y="1172"/>
                  <a:pt x="32" y="1172"/>
                  <a:pt x="31" y="1171"/>
                </a:cubicBezTo>
                <a:cubicBezTo>
                  <a:pt x="30" y="1168"/>
                  <a:pt x="30" y="1165"/>
                  <a:pt x="30" y="1162"/>
                </a:cubicBezTo>
                <a:cubicBezTo>
                  <a:pt x="30" y="1159"/>
                  <a:pt x="30" y="1157"/>
                  <a:pt x="30" y="1155"/>
                </a:cubicBezTo>
                <a:cubicBezTo>
                  <a:pt x="30" y="1154"/>
                  <a:pt x="30" y="1152"/>
                  <a:pt x="30" y="1151"/>
                </a:cubicBezTo>
                <a:cubicBezTo>
                  <a:pt x="30" y="1151"/>
                  <a:pt x="31" y="1150"/>
                  <a:pt x="31" y="1149"/>
                </a:cubicBezTo>
                <a:cubicBezTo>
                  <a:pt x="30" y="1145"/>
                  <a:pt x="30" y="1141"/>
                  <a:pt x="31" y="1137"/>
                </a:cubicBezTo>
                <a:cubicBezTo>
                  <a:pt x="28" y="1133"/>
                  <a:pt x="25" y="1128"/>
                  <a:pt x="24" y="1124"/>
                </a:cubicBezTo>
                <a:cubicBezTo>
                  <a:pt x="23" y="1123"/>
                  <a:pt x="22" y="1124"/>
                  <a:pt x="21" y="1123"/>
                </a:cubicBezTo>
                <a:cubicBezTo>
                  <a:pt x="22" y="1122"/>
                  <a:pt x="22" y="1122"/>
                  <a:pt x="23" y="1121"/>
                </a:cubicBezTo>
                <a:cubicBezTo>
                  <a:pt x="23" y="1119"/>
                  <a:pt x="23" y="1117"/>
                  <a:pt x="22" y="1115"/>
                </a:cubicBezTo>
                <a:cubicBezTo>
                  <a:pt x="22" y="1113"/>
                  <a:pt x="20" y="1114"/>
                  <a:pt x="20" y="1113"/>
                </a:cubicBezTo>
                <a:cubicBezTo>
                  <a:pt x="20" y="1112"/>
                  <a:pt x="21" y="1112"/>
                  <a:pt x="22" y="1111"/>
                </a:cubicBezTo>
                <a:cubicBezTo>
                  <a:pt x="22" y="1109"/>
                  <a:pt x="23" y="1106"/>
                  <a:pt x="23" y="1103"/>
                </a:cubicBezTo>
                <a:cubicBezTo>
                  <a:pt x="23" y="1100"/>
                  <a:pt x="23" y="1096"/>
                  <a:pt x="23" y="1092"/>
                </a:cubicBezTo>
                <a:cubicBezTo>
                  <a:pt x="23" y="1090"/>
                  <a:pt x="22" y="1089"/>
                  <a:pt x="21" y="1087"/>
                </a:cubicBezTo>
                <a:cubicBezTo>
                  <a:pt x="20" y="1083"/>
                  <a:pt x="18" y="1081"/>
                  <a:pt x="18" y="1077"/>
                </a:cubicBezTo>
                <a:cubicBezTo>
                  <a:pt x="18" y="1077"/>
                  <a:pt x="18" y="1076"/>
                  <a:pt x="18" y="1076"/>
                </a:cubicBezTo>
                <a:cubicBezTo>
                  <a:pt x="18" y="1074"/>
                  <a:pt x="17" y="1073"/>
                  <a:pt x="19" y="1072"/>
                </a:cubicBezTo>
                <a:cubicBezTo>
                  <a:pt x="17" y="1068"/>
                  <a:pt x="18" y="1065"/>
                  <a:pt x="17" y="1061"/>
                </a:cubicBezTo>
                <a:cubicBezTo>
                  <a:pt x="17" y="1061"/>
                  <a:pt x="17" y="1060"/>
                  <a:pt x="18" y="1060"/>
                </a:cubicBezTo>
                <a:cubicBezTo>
                  <a:pt x="17" y="1058"/>
                  <a:pt x="18" y="1056"/>
                  <a:pt x="17" y="1054"/>
                </a:cubicBezTo>
                <a:cubicBezTo>
                  <a:pt x="17" y="1053"/>
                  <a:pt x="17" y="1053"/>
                  <a:pt x="17" y="1052"/>
                </a:cubicBezTo>
                <a:cubicBezTo>
                  <a:pt x="17" y="1051"/>
                  <a:pt x="17" y="1050"/>
                  <a:pt x="17" y="1049"/>
                </a:cubicBezTo>
                <a:cubicBezTo>
                  <a:pt x="17" y="1049"/>
                  <a:pt x="17" y="1049"/>
                  <a:pt x="17" y="1049"/>
                </a:cubicBezTo>
                <a:cubicBezTo>
                  <a:pt x="17" y="1048"/>
                  <a:pt x="17" y="1048"/>
                  <a:pt x="17" y="1048"/>
                </a:cubicBezTo>
                <a:cubicBezTo>
                  <a:pt x="17" y="1046"/>
                  <a:pt x="17" y="1045"/>
                  <a:pt x="17" y="1043"/>
                </a:cubicBezTo>
                <a:cubicBezTo>
                  <a:pt x="17" y="1041"/>
                  <a:pt x="17" y="1040"/>
                  <a:pt x="18" y="1039"/>
                </a:cubicBezTo>
                <a:cubicBezTo>
                  <a:pt x="17" y="1037"/>
                  <a:pt x="17" y="1034"/>
                  <a:pt x="17" y="1032"/>
                </a:cubicBezTo>
                <a:cubicBezTo>
                  <a:pt x="18" y="1030"/>
                  <a:pt x="18" y="1027"/>
                  <a:pt x="17" y="1025"/>
                </a:cubicBezTo>
                <a:cubicBezTo>
                  <a:pt x="17" y="1023"/>
                  <a:pt x="17" y="1021"/>
                  <a:pt x="17" y="1019"/>
                </a:cubicBezTo>
                <a:cubicBezTo>
                  <a:pt x="17" y="1018"/>
                  <a:pt x="17" y="1018"/>
                  <a:pt x="18" y="1017"/>
                </a:cubicBezTo>
                <a:cubicBezTo>
                  <a:pt x="16" y="1014"/>
                  <a:pt x="18" y="1010"/>
                  <a:pt x="17" y="1007"/>
                </a:cubicBezTo>
                <a:cubicBezTo>
                  <a:pt x="17" y="1006"/>
                  <a:pt x="17" y="1006"/>
                  <a:pt x="18" y="1005"/>
                </a:cubicBezTo>
                <a:cubicBezTo>
                  <a:pt x="17" y="1005"/>
                  <a:pt x="17" y="1004"/>
                  <a:pt x="17" y="1004"/>
                </a:cubicBezTo>
                <a:cubicBezTo>
                  <a:pt x="18" y="1002"/>
                  <a:pt x="17" y="1000"/>
                  <a:pt x="18" y="998"/>
                </a:cubicBezTo>
                <a:cubicBezTo>
                  <a:pt x="17" y="996"/>
                  <a:pt x="17" y="994"/>
                  <a:pt x="17" y="992"/>
                </a:cubicBezTo>
                <a:cubicBezTo>
                  <a:pt x="17" y="991"/>
                  <a:pt x="17" y="990"/>
                  <a:pt x="17" y="989"/>
                </a:cubicBezTo>
                <a:cubicBezTo>
                  <a:pt x="17" y="989"/>
                  <a:pt x="18" y="988"/>
                  <a:pt x="18" y="988"/>
                </a:cubicBezTo>
                <a:cubicBezTo>
                  <a:pt x="18" y="988"/>
                  <a:pt x="17" y="987"/>
                  <a:pt x="17" y="987"/>
                </a:cubicBezTo>
                <a:cubicBezTo>
                  <a:pt x="17" y="987"/>
                  <a:pt x="18" y="986"/>
                  <a:pt x="17" y="986"/>
                </a:cubicBezTo>
                <a:cubicBezTo>
                  <a:pt x="17" y="986"/>
                  <a:pt x="17" y="985"/>
                  <a:pt x="17" y="985"/>
                </a:cubicBezTo>
                <a:cubicBezTo>
                  <a:pt x="17" y="982"/>
                  <a:pt x="18" y="980"/>
                  <a:pt x="18" y="977"/>
                </a:cubicBezTo>
                <a:cubicBezTo>
                  <a:pt x="17" y="974"/>
                  <a:pt x="17" y="972"/>
                  <a:pt x="18" y="969"/>
                </a:cubicBezTo>
                <a:cubicBezTo>
                  <a:pt x="17" y="968"/>
                  <a:pt x="18" y="968"/>
                  <a:pt x="17" y="967"/>
                </a:cubicBezTo>
                <a:cubicBezTo>
                  <a:pt x="19" y="963"/>
                  <a:pt x="17" y="959"/>
                  <a:pt x="18" y="956"/>
                </a:cubicBezTo>
                <a:cubicBezTo>
                  <a:pt x="17" y="954"/>
                  <a:pt x="17" y="952"/>
                  <a:pt x="18" y="950"/>
                </a:cubicBezTo>
                <a:cubicBezTo>
                  <a:pt x="18" y="949"/>
                  <a:pt x="18" y="947"/>
                  <a:pt x="17" y="946"/>
                </a:cubicBezTo>
                <a:cubicBezTo>
                  <a:pt x="19" y="943"/>
                  <a:pt x="17" y="939"/>
                  <a:pt x="18" y="936"/>
                </a:cubicBezTo>
                <a:cubicBezTo>
                  <a:pt x="18" y="933"/>
                  <a:pt x="17" y="931"/>
                  <a:pt x="18" y="929"/>
                </a:cubicBezTo>
                <a:cubicBezTo>
                  <a:pt x="18" y="924"/>
                  <a:pt x="18" y="919"/>
                  <a:pt x="18" y="914"/>
                </a:cubicBezTo>
                <a:cubicBezTo>
                  <a:pt x="18" y="914"/>
                  <a:pt x="18" y="913"/>
                  <a:pt x="18" y="913"/>
                </a:cubicBezTo>
                <a:cubicBezTo>
                  <a:pt x="18" y="909"/>
                  <a:pt x="17" y="906"/>
                  <a:pt x="19" y="902"/>
                </a:cubicBezTo>
                <a:cubicBezTo>
                  <a:pt x="17" y="900"/>
                  <a:pt x="19" y="899"/>
                  <a:pt x="18" y="897"/>
                </a:cubicBezTo>
                <a:cubicBezTo>
                  <a:pt x="18" y="897"/>
                  <a:pt x="18" y="896"/>
                  <a:pt x="18" y="896"/>
                </a:cubicBezTo>
                <a:cubicBezTo>
                  <a:pt x="17" y="895"/>
                  <a:pt x="18" y="893"/>
                  <a:pt x="18" y="892"/>
                </a:cubicBezTo>
                <a:cubicBezTo>
                  <a:pt x="18" y="890"/>
                  <a:pt x="18" y="889"/>
                  <a:pt x="18" y="888"/>
                </a:cubicBezTo>
                <a:cubicBezTo>
                  <a:pt x="19" y="884"/>
                  <a:pt x="18" y="881"/>
                  <a:pt x="18" y="878"/>
                </a:cubicBezTo>
                <a:cubicBezTo>
                  <a:pt x="18" y="876"/>
                  <a:pt x="18" y="875"/>
                  <a:pt x="18" y="873"/>
                </a:cubicBezTo>
                <a:cubicBezTo>
                  <a:pt x="18" y="871"/>
                  <a:pt x="17" y="868"/>
                  <a:pt x="18" y="865"/>
                </a:cubicBezTo>
                <a:cubicBezTo>
                  <a:pt x="18" y="863"/>
                  <a:pt x="18" y="862"/>
                  <a:pt x="18" y="860"/>
                </a:cubicBezTo>
                <a:cubicBezTo>
                  <a:pt x="18" y="859"/>
                  <a:pt x="17" y="858"/>
                  <a:pt x="17" y="857"/>
                </a:cubicBezTo>
                <a:cubicBezTo>
                  <a:pt x="17" y="856"/>
                  <a:pt x="18" y="855"/>
                  <a:pt x="18" y="854"/>
                </a:cubicBezTo>
                <a:cubicBezTo>
                  <a:pt x="18" y="853"/>
                  <a:pt x="18" y="853"/>
                  <a:pt x="17" y="852"/>
                </a:cubicBezTo>
                <a:cubicBezTo>
                  <a:pt x="17" y="851"/>
                  <a:pt x="18" y="850"/>
                  <a:pt x="18" y="849"/>
                </a:cubicBezTo>
                <a:cubicBezTo>
                  <a:pt x="18" y="841"/>
                  <a:pt x="17" y="832"/>
                  <a:pt x="17" y="824"/>
                </a:cubicBezTo>
                <a:cubicBezTo>
                  <a:pt x="17" y="821"/>
                  <a:pt x="17" y="817"/>
                  <a:pt x="17" y="814"/>
                </a:cubicBezTo>
                <a:cubicBezTo>
                  <a:pt x="17" y="811"/>
                  <a:pt x="16" y="808"/>
                  <a:pt x="17" y="805"/>
                </a:cubicBezTo>
                <a:cubicBezTo>
                  <a:pt x="16" y="800"/>
                  <a:pt x="16" y="796"/>
                  <a:pt x="16" y="791"/>
                </a:cubicBezTo>
                <a:cubicBezTo>
                  <a:pt x="16" y="790"/>
                  <a:pt x="16" y="788"/>
                  <a:pt x="16" y="787"/>
                </a:cubicBezTo>
                <a:cubicBezTo>
                  <a:pt x="15" y="786"/>
                  <a:pt x="15" y="784"/>
                  <a:pt x="15" y="782"/>
                </a:cubicBezTo>
                <a:cubicBezTo>
                  <a:pt x="15" y="781"/>
                  <a:pt x="15" y="780"/>
                  <a:pt x="15" y="779"/>
                </a:cubicBezTo>
                <a:cubicBezTo>
                  <a:pt x="15" y="776"/>
                  <a:pt x="14" y="772"/>
                  <a:pt x="15" y="768"/>
                </a:cubicBezTo>
                <a:cubicBezTo>
                  <a:pt x="14" y="768"/>
                  <a:pt x="14" y="767"/>
                  <a:pt x="14" y="767"/>
                </a:cubicBezTo>
                <a:cubicBezTo>
                  <a:pt x="14" y="752"/>
                  <a:pt x="12" y="737"/>
                  <a:pt x="11" y="721"/>
                </a:cubicBezTo>
                <a:cubicBezTo>
                  <a:pt x="11" y="719"/>
                  <a:pt x="11" y="716"/>
                  <a:pt x="10" y="714"/>
                </a:cubicBezTo>
                <a:cubicBezTo>
                  <a:pt x="10" y="705"/>
                  <a:pt x="10" y="696"/>
                  <a:pt x="10" y="688"/>
                </a:cubicBezTo>
                <a:cubicBezTo>
                  <a:pt x="10" y="685"/>
                  <a:pt x="9" y="681"/>
                  <a:pt x="9" y="678"/>
                </a:cubicBezTo>
                <a:cubicBezTo>
                  <a:pt x="10" y="664"/>
                  <a:pt x="9" y="649"/>
                  <a:pt x="8" y="634"/>
                </a:cubicBezTo>
                <a:cubicBezTo>
                  <a:pt x="8" y="632"/>
                  <a:pt x="8" y="631"/>
                  <a:pt x="8" y="629"/>
                </a:cubicBezTo>
                <a:cubicBezTo>
                  <a:pt x="7" y="618"/>
                  <a:pt x="7" y="605"/>
                  <a:pt x="6" y="594"/>
                </a:cubicBezTo>
                <a:cubicBezTo>
                  <a:pt x="6" y="593"/>
                  <a:pt x="6" y="593"/>
                  <a:pt x="7" y="593"/>
                </a:cubicBezTo>
                <a:cubicBezTo>
                  <a:pt x="7" y="589"/>
                  <a:pt x="6" y="584"/>
                  <a:pt x="8" y="580"/>
                </a:cubicBezTo>
                <a:cubicBezTo>
                  <a:pt x="7" y="566"/>
                  <a:pt x="7" y="552"/>
                  <a:pt x="6" y="539"/>
                </a:cubicBezTo>
                <a:cubicBezTo>
                  <a:pt x="9" y="535"/>
                  <a:pt x="6" y="532"/>
                  <a:pt x="8" y="529"/>
                </a:cubicBezTo>
                <a:cubicBezTo>
                  <a:pt x="7" y="525"/>
                  <a:pt x="9" y="522"/>
                  <a:pt x="7" y="518"/>
                </a:cubicBezTo>
                <a:cubicBezTo>
                  <a:pt x="7" y="517"/>
                  <a:pt x="7" y="516"/>
                  <a:pt x="7" y="515"/>
                </a:cubicBezTo>
                <a:cubicBezTo>
                  <a:pt x="7" y="514"/>
                  <a:pt x="7" y="514"/>
                  <a:pt x="7" y="513"/>
                </a:cubicBezTo>
                <a:cubicBezTo>
                  <a:pt x="7" y="511"/>
                  <a:pt x="7" y="508"/>
                  <a:pt x="7" y="506"/>
                </a:cubicBezTo>
                <a:cubicBezTo>
                  <a:pt x="7" y="504"/>
                  <a:pt x="6" y="501"/>
                  <a:pt x="7" y="499"/>
                </a:cubicBezTo>
                <a:cubicBezTo>
                  <a:pt x="6" y="496"/>
                  <a:pt x="7" y="493"/>
                  <a:pt x="7" y="490"/>
                </a:cubicBezTo>
                <a:cubicBezTo>
                  <a:pt x="7" y="489"/>
                  <a:pt x="6" y="489"/>
                  <a:pt x="6" y="488"/>
                </a:cubicBezTo>
                <a:cubicBezTo>
                  <a:pt x="6" y="486"/>
                  <a:pt x="6" y="482"/>
                  <a:pt x="6" y="479"/>
                </a:cubicBezTo>
                <a:cubicBezTo>
                  <a:pt x="6" y="477"/>
                  <a:pt x="6" y="476"/>
                  <a:pt x="7" y="474"/>
                </a:cubicBezTo>
                <a:cubicBezTo>
                  <a:pt x="5" y="473"/>
                  <a:pt x="6" y="472"/>
                  <a:pt x="5" y="472"/>
                </a:cubicBezTo>
                <a:cubicBezTo>
                  <a:pt x="6" y="471"/>
                  <a:pt x="5" y="470"/>
                  <a:pt x="5" y="469"/>
                </a:cubicBezTo>
                <a:cubicBezTo>
                  <a:pt x="5" y="468"/>
                  <a:pt x="6" y="467"/>
                  <a:pt x="6" y="466"/>
                </a:cubicBezTo>
                <a:cubicBezTo>
                  <a:pt x="6" y="465"/>
                  <a:pt x="5" y="465"/>
                  <a:pt x="5" y="464"/>
                </a:cubicBezTo>
                <a:cubicBezTo>
                  <a:pt x="5" y="463"/>
                  <a:pt x="6" y="462"/>
                  <a:pt x="6" y="461"/>
                </a:cubicBezTo>
                <a:cubicBezTo>
                  <a:pt x="6" y="459"/>
                  <a:pt x="5" y="457"/>
                  <a:pt x="5" y="454"/>
                </a:cubicBezTo>
                <a:cubicBezTo>
                  <a:pt x="5" y="454"/>
                  <a:pt x="5" y="453"/>
                  <a:pt x="5" y="453"/>
                </a:cubicBezTo>
                <a:cubicBezTo>
                  <a:pt x="5" y="450"/>
                  <a:pt x="4" y="446"/>
                  <a:pt x="5" y="444"/>
                </a:cubicBezTo>
                <a:cubicBezTo>
                  <a:pt x="5" y="438"/>
                  <a:pt x="4" y="433"/>
                  <a:pt x="4" y="427"/>
                </a:cubicBezTo>
                <a:cubicBezTo>
                  <a:pt x="4" y="425"/>
                  <a:pt x="5" y="423"/>
                  <a:pt x="4" y="421"/>
                </a:cubicBezTo>
                <a:cubicBezTo>
                  <a:pt x="4" y="418"/>
                  <a:pt x="4" y="416"/>
                  <a:pt x="4" y="413"/>
                </a:cubicBezTo>
                <a:cubicBezTo>
                  <a:pt x="4" y="412"/>
                  <a:pt x="3" y="411"/>
                  <a:pt x="3" y="410"/>
                </a:cubicBezTo>
                <a:cubicBezTo>
                  <a:pt x="3" y="408"/>
                  <a:pt x="4" y="405"/>
                  <a:pt x="3" y="402"/>
                </a:cubicBezTo>
                <a:cubicBezTo>
                  <a:pt x="3" y="401"/>
                  <a:pt x="3" y="401"/>
                  <a:pt x="3" y="400"/>
                </a:cubicBezTo>
                <a:cubicBezTo>
                  <a:pt x="3" y="398"/>
                  <a:pt x="3" y="396"/>
                  <a:pt x="3" y="394"/>
                </a:cubicBezTo>
                <a:cubicBezTo>
                  <a:pt x="2" y="390"/>
                  <a:pt x="3" y="387"/>
                  <a:pt x="2" y="384"/>
                </a:cubicBezTo>
                <a:cubicBezTo>
                  <a:pt x="2" y="384"/>
                  <a:pt x="2" y="383"/>
                  <a:pt x="3" y="383"/>
                </a:cubicBezTo>
                <a:cubicBezTo>
                  <a:pt x="2" y="380"/>
                  <a:pt x="3" y="378"/>
                  <a:pt x="2" y="375"/>
                </a:cubicBezTo>
                <a:cubicBezTo>
                  <a:pt x="3" y="372"/>
                  <a:pt x="1" y="368"/>
                  <a:pt x="2" y="364"/>
                </a:cubicBezTo>
                <a:cubicBezTo>
                  <a:pt x="2" y="364"/>
                  <a:pt x="2" y="363"/>
                  <a:pt x="1" y="362"/>
                </a:cubicBezTo>
                <a:cubicBezTo>
                  <a:pt x="2" y="355"/>
                  <a:pt x="1" y="348"/>
                  <a:pt x="2" y="341"/>
                </a:cubicBezTo>
                <a:cubicBezTo>
                  <a:pt x="1" y="340"/>
                  <a:pt x="2" y="340"/>
                  <a:pt x="1" y="339"/>
                </a:cubicBezTo>
                <a:cubicBezTo>
                  <a:pt x="1" y="334"/>
                  <a:pt x="2" y="329"/>
                  <a:pt x="1" y="323"/>
                </a:cubicBezTo>
                <a:cubicBezTo>
                  <a:pt x="2" y="319"/>
                  <a:pt x="0" y="315"/>
                  <a:pt x="1" y="311"/>
                </a:cubicBezTo>
                <a:cubicBezTo>
                  <a:pt x="0" y="303"/>
                  <a:pt x="2" y="295"/>
                  <a:pt x="0" y="287"/>
                </a:cubicBezTo>
                <a:cubicBezTo>
                  <a:pt x="1" y="286"/>
                  <a:pt x="1" y="284"/>
                  <a:pt x="1" y="282"/>
                </a:cubicBezTo>
                <a:cubicBezTo>
                  <a:pt x="1" y="278"/>
                  <a:pt x="1" y="272"/>
                  <a:pt x="1" y="267"/>
                </a:cubicBezTo>
                <a:cubicBezTo>
                  <a:pt x="1" y="265"/>
                  <a:pt x="1" y="263"/>
                  <a:pt x="1" y="261"/>
                </a:cubicBezTo>
                <a:cubicBezTo>
                  <a:pt x="1" y="260"/>
                  <a:pt x="1" y="259"/>
                  <a:pt x="1" y="258"/>
                </a:cubicBezTo>
                <a:cubicBezTo>
                  <a:pt x="3" y="256"/>
                  <a:pt x="4" y="255"/>
                  <a:pt x="5" y="253"/>
                </a:cubicBezTo>
                <a:cubicBezTo>
                  <a:pt x="5" y="251"/>
                  <a:pt x="4" y="249"/>
                  <a:pt x="4" y="246"/>
                </a:cubicBezTo>
                <a:cubicBezTo>
                  <a:pt x="4" y="243"/>
                  <a:pt x="6" y="240"/>
                  <a:pt x="5" y="237"/>
                </a:cubicBezTo>
                <a:cubicBezTo>
                  <a:pt x="6" y="235"/>
                  <a:pt x="4" y="232"/>
                  <a:pt x="6" y="230"/>
                </a:cubicBezTo>
                <a:cubicBezTo>
                  <a:pt x="5" y="221"/>
                  <a:pt x="6" y="213"/>
                  <a:pt x="6" y="204"/>
                </a:cubicBezTo>
                <a:cubicBezTo>
                  <a:pt x="6" y="201"/>
                  <a:pt x="6" y="198"/>
                  <a:pt x="6" y="195"/>
                </a:cubicBezTo>
                <a:cubicBezTo>
                  <a:pt x="6" y="194"/>
                  <a:pt x="6" y="193"/>
                  <a:pt x="6" y="192"/>
                </a:cubicBezTo>
                <a:cubicBezTo>
                  <a:pt x="6" y="191"/>
                  <a:pt x="7" y="189"/>
                  <a:pt x="7" y="188"/>
                </a:cubicBezTo>
                <a:cubicBezTo>
                  <a:pt x="7" y="185"/>
                  <a:pt x="7" y="182"/>
                  <a:pt x="6" y="180"/>
                </a:cubicBezTo>
                <a:cubicBezTo>
                  <a:pt x="7" y="179"/>
                  <a:pt x="6" y="179"/>
                  <a:pt x="7" y="178"/>
                </a:cubicBezTo>
                <a:cubicBezTo>
                  <a:pt x="6" y="173"/>
                  <a:pt x="8" y="167"/>
                  <a:pt x="8" y="162"/>
                </a:cubicBezTo>
                <a:cubicBezTo>
                  <a:pt x="10" y="158"/>
                  <a:pt x="8" y="154"/>
                  <a:pt x="9" y="151"/>
                </a:cubicBezTo>
                <a:close/>
                <a:moveTo>
                  <a:pt x="45" y="1171"/>
                </a:moveTo>
                <a:cubicBezTo>
                  <a:pt x="45" y="1171"/>
                  <a:pt x="45" y="1171"/>
                  <a:pt x="45" y="1171"/>
                </a:cubicBezTo>
                <a:cubicBezTo>
                  <a:pt x="45" y="1171"/>
                  <a:pt x="44" y="1171"/>
                  <a:pt x="44" y="1171"/>
                </a:cubicBezTo>
                <a:cubicBezTo>
                  <a:pt x="44" y="1171"/>
                  <a:pt x="45" y="1171"/>
                  <a:pt x="44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1"/>
                  <a:pt x="45" y="1171"/>
                  <a:pt x="45" y="1171"/>
                </a:cubicBezTo>
                <a:close/>
                <a:moveTo>
                  <a:pt x="62" y="1152"/>
                </a:moveTo>
                <a:cubicBezTo>
                  <a:pt x="62" y="1152"/>
                  <a:pt x="62" y="1153"/>
                  <a:pt x="62" y="1153"/>
                </a:cubicBezTo>
                <a:cubicBezTo>
                  <a:pt x="62" y="1152"/>
                  <a:pt x="62" y="1152"/>
                  <a:pt x="62" y="1152"/>
                </a:cubicBezTo>
                <a:close/>
                <a:moveTo>
                  <a:pt x="72" y="1157"/>
                </a:moveTo>
                <a:cubicBezTo>
                  <a:pt x="73" y="1157"/>
                  <a:pt x="72" y="1158"/>
                  <a:pt x="73" y="1158"/>
                </a:cubicBezTo>
                <a:cubicBezTo>
                  <a:pt x="74" y="1157"/>
                  <a:pt x="73" y="1157"/>
                  <a:pt x="72" y="1157"/>
                </a:cubicBezTo>
                <a:close/>
                <a:moveTo>
                  <a:pt x="73" y="1144"/>
                </a:moveTo>
                <a:cubicBezTo>
                  <a:pt x="71" y="1147"/>
                  <a:pt x="73" y="1150"/>
                  <a:pt x="73" y="1153"/>
                </a:cubicBezTo>
                <a:cubicBezTo>
                  <a:pt x="74" y="1152"/>
                  <a:pt x="73" y="1150"/>
                  <a:pt x="73" y="1149"/>
                </a:cubicBezTo>
                <a:cubicBezTo>
                  <a:pt x="73" y="1149"/>
                  <a:pt x="73" y="1149"/>
                  <a:pt x="74" y="1148"/>
                </a:cubicBezTo>
                <a:cubicBezTo>
                  <a:pt x="73" y="1147"/>
                  <a:pt x="74" y="1144"/>
                  <a:pt x="73" y="1144"/>
                </a:cubicBezTo>
                <a:close/>
                <a:moveTo>
                  <a:pt x="114" y="1130"/>
                </a:moveTo>
                <a:cubicBezTo>
                  <a:pt x="114" y="1130"/>
                  <a:pt x="114" y="1131"/>
                  <a:pt x="114" y="1131"/>
                </a:cubicBezTo>
                <a:cubicBezTo>
                  <a:pt x="114" y="1132"/>
                  <a:pt x="114" y="1133"/>
                  <a:pt x="114" y="1133"/>
                </a:cubicBezTo>
                <a:cubicBezTo>
                  <a:pt x="114" y="1134"/>
                  <a:pt x="114" y="1135"/>
                  <a:pt x="113" y="1136"/>
                </a:cubicBezTo>
                <a:cubicBezTo>
                  <a:pt x="114" y="1136"/>
                  <a:pt x="113" y="1137"/>
                  <a:pt x="114" y="1137"/>
                </a:cubicBezTo>
                <a:cubicBezTo>
                  <a:pt x="114" y="1135"/>
                  <a:pt x="115" y="1133"/>
                  <a:pt x="114" y="1130"/>
                </a:cubicBezTo>
                <a:close/>
                <a:moveTo>
                  <a:pt x="121" y="1002"/>
                </a:move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0" y="1002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lose/>
                <a:moveTo>
                  <a:pt x="121" y="975"/>
                </a:moveTo>
                <a:cubicBezTo>
                  <a:pt x="121" y="976"/>
                  <a:pt x="121" y="977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7"/>
                  <a:pt x="121" y="977"/>
                </a:cubicBezTo>
                <a:cubicBezTo>
                  <a:pt x="121" y="977"/>
                  <a:pt x="121" y="977"/>
                  <a:pt x="122" y="976"/>
                </a:cubicBezTo>
                <a:cubicBezTo>
                  <a:pt x="121" y="976"/>
                  <a:pt x="122" y="974"/>
                  <a:pt x="121" y="975"/>
                </a:cubicBezTo>
                <a:close/>
                <a:moveTo>
                  <a:pt x="129" y="883"/>
                </a:moveTo>
                <a:cubicBezTo>
                  <a:pt x="129" y="883"/>
                  <a:pt x="129" y="883"/>
                  <a:pt x="129" y="883"/>
                </a:cubicBezTo>
                <a:cubicBezTo>
                  <a:pt x="129" y="883"/>
                  <a:pt x="129" y="884"/>
                  <a:pt x="129" y="884"/>
                </a:cubicBezTo>
                <a:cubicBezTo>
                  <a:pt x="129" y="884"/>
                  <a:pt x="129" y="883"/>
                  <a:pt x="129" y="883"/>
                </a:cubicBezTo>
                <a:close/>
                <a:moveTo>
                  <a:pt x="129" y="874"/>
                </a:moveTo>
                <a:cubicBezTo>
                  <a:pt x="129" y="875"/>
                  <a:pt x="129" y="877"/>
                  <a:pt x="129" y="878"/>
                </a:cubicBezTo>
                <a:cubicBezTo>
                  <a:pt x="129" y="878"/>
                  <a:pt x="129" y="878"/>
                  <a:pt x="129" y="878"/>
                </a:cubicBezTo>
                <a:cubicBezTo>
                  <a:pt x="129" y="877"/>
                  <a:pt x="129" y="876"/>
                  <a:pt x="129" y="875"/>
                </a:cubicBezTo>
                <a:cubicBezTo>
                  <a:pt x="129" y="875"/>
                  <a:pt x="129" y="875"/>
                  <a:pt x="129" y="874"/>
                </a:cubicBezTo>
                <a:close/>
                <a:moveTo>
                  <a:pt x="129" y="861"/>
                </a:move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8" y="864"/>
                  <a:pt x="129" y="863"/>
                </a:cubicBezTo>
                <a:cubicBezTo>
                  <a:pt x="129" y="862"/>
                  <a:pt x="129" y="862"/>
                  <a:pt x="129" y="861"/>
                </a:cubicBezTo>
                <a:close/>
                <a:moveTo>
                  <a:pt x="129" y="858"/>
                </a:moveTo>
                <a:cubicBezTo>
                  <a:pt x="128" y="858"/>
                  <a:pt x="128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29" y="860"/>
                  <a:pt x="129" y="859"/>
                  <a:pt x="129" y="858"/>
                </a:cubicBezTo>
                <a:close/>
                <a:moveTo>
                  <a:pt x="129" y="848"/>
                </a:moveTo>
                <a:cubicBezTo>
                  <a:pt x="129" y="848"/>
                  <a:pt x="129" y="848"/>
                  <a:pt x="128" y="848"/>
                </a:cubicBezTo>
                <a:cubicBezTo>
                  <a:pt x="128" y="848"/>
                  <a:pt x="128" y="848"/>
                  <a:pt x="128" y="848"/>
                </a:cubicBezTo>
                <a:cubicBezTo>
                  <a:pt x="129" y="850"/>
                  <a:pt x="128" y="852"/>
                  <a:pt x="129" y="852"/>
                </a:cubicBezTo>
                <a:cubicBezTo>
                  <a:pt x="129" y="852"/>
                  <a:pt x="129" y="852"/>
                  <a:pt x="129" y="852"/>
                </a:cubicBezTo>
                <a:cubicBezTo>
                  <a:pt x="129" y="851"/>
                  <a:pt x="129" y="850"/>
                  <a:pt x="129" y="849"/>
                </a:cubicBezTo>
                <a:cubicBezTo>
                  <a:pt x="129" y="849"/>
                  <a:pt x="129" y="848"/>
                  <a:pt x="129" y="848"/>
                </a:cubicBezTo>
                <a:close/>
                <a:moveTo>
                  <a:pt x="128" y="846"/>
                </a:moveTo>
                <a:cubicBezTo>
                  <a:pt x="128" y="847"/>
                  <a:pt x="128" y="847"/>
                  <a:pt x="128" y="847"/>
                </a:cubicBezTo>
                <a:cubicBezTo>
                  <a:pt x="128" y="847"/>
                  <a:pt x="128" y="847"/>
                  <a:pt x="128" y="848"/>
                </a:cubicBezTo>
                <a:cubicBezTo>
                  <a:pt x="129" y="848"/>
                  <a:pt x="129" y="848"/>
                  <a:pt x="129" y="848"/>
                </a:cubicBezTo>
                <a:cubicBezTo>
                  <a:pt x="129" y="847"/>
                  <a:pt x="129" y="847"/>
                  <a:pt x="129" y="847"/>
                </a:cubicBezTo>
                <a:lnTo>
                  <a:pt x="128" y="846"/>
                </a:lnTo>
                <a:close/>
                <a:moveTo>
                  <a:pt x="129" y="844"/>
                </a:moveTo>
                <a:cubicBezTo>
                  <a:pt x="129" y="844"/>
                  <a:pt x="129" y="844"/>
                  <a:pt x="129" y="844"/>
                </a:cubicBezTo>
                <a:cubicBezTo>
                  <a:pt x="128" y="844"/>
                  <a:pt x="128" y="845"/>
                  <a:pt x="129" y="846"/>
                </a:cubicBezTo>
                <a:cubicBezTo>
                  <a:pt x="129" y="846"/>
                  <a:pt x="129" y="846"/>
                  <a:pt x="129" y="846"/>
                </a:cubicBezTo>
                <a:cubicBezTo>
                  <a:pt x="129" y="846"/>
                  <a:pt x="129" y="845"/>
                  <a:pt x="129" y="845"/>
                </a:cubicBezTo>
                <a:cubicBezTo>
                  <a:pt x="129" y="845"/>
                  <a:pt x="129" y="845"/>
                  <a:pt x="129" y="844"/>
                </a:cubicBezTo>
                <a:close/>
                <a:moveTo>
                  <a:pt x="116" y="1095"/>
                </a:moveTo>
                <a:cubicBezTo>
                  <a:pt x="116" y="1095"/>
                  <a:pt x="116" y="1095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ubicBezTo>
                  <a:pt x="116" y="1097"/>
                  <a:pt x="116" y="1100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0"/>
                  <a:pt x="117" y="1097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lose/>
                <a:moveTo>
                  <a:pt x="117" y="1076"/>
                </a:move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8"/>
                  <a:pt x="117" y="1077"/>
                  <a:pt x="117" y="1077"/>
                </a:cubicBezTo>
                <a:cubicBezTo>
                  <a:pt x="118" y="1077"/>
                  <a:pt x="117" y="1077"/>
                  <a:pt x="117" y="1077"/>
                </a:cubicBezTo>
                <a:cubicBezTo>
                  <a:pt x="117" y="1076"/>
                  <a:pt x="117" y="1076"/>
                  <a:pt x="117" y="1076"/>
                </a:cubicBezTo>
                <a:close/>
                <a:moveTo>
                  <a:pt x="118" y="1068"/>
                </a:moveTo>
                <a:cubicBezTo>
                  <a:pt x="118" y="1068"/>
                  <a:pt x="118" y="1068"/>
                  <a:pt x="118" y="1068"/>
                </a:cubicBezTo>
                <a:cubicBezTo>
                  <a:pt x="118" y="1068"/>
                  <a:pt x="117" y="1068"/>
                  <a:pt x="117" y="1068"/>
                </a:cubicBezTo>
                <a:cubicBezTo>
                  <a:pt x="117" y="1068"/>
                  <a:pt x="117" y="1068"/>
                  <a:pt x="117" y="1068"/>
                </a:cubicBezTo>
                <a:cubicBezTo>
                  <a:pt x="117" y="1070"/>
                  <a:pt x="117" y="1072"/>
                  <a:pt x="117" y="1074"/>
                </a:cubicBezTo>
                <a:cubicBezTo>
                  <a:pt x="117" y="1074"/>
                  <a:pt x="117" y="1074"/>
                  <a:pt x="117" y="1074"/>
                </a:cubicBezTo>
                <a:cubicBezTo>
                  <a:pt x="118" y="1074"/>
                  <a:pt x="118" y="1074"/>
                  <a:pt x="118" y="1074"/>
                </a:cubicBezTo>
                <a:cubicBezTo>
                  <a:pt x="117" y="1072"/>
                  <a:pt x="117" y="1070"/>
                  <a:pt x="118" y="1068"/>
                </a:cubicBezTo>
                <a:close/>
                <a:moveTo>
                  <a:pt x="118" y="1049"/>
                </a:move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7" y="1050"/>
                </a:cubicBezTo>
                <a:cubicBezTo>
                  <a:pt x="117" y="1050"/>
                  <a:pt x="117" y="1050"/>
                  <a:pt x="118" y="1050"/>
                </a:cubicBezTo>
                <a:cubicBezTo>
                  <a:pt x="118" y="1050"/>
                  <a:pt x="118" y="1050"/>
                  <a:pt x="118" y="1050"/>
                </a:cubicBezTo>
                <a:cubicBezTo>
                  <a:pt x="118" y="1050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lose/>
                <a:moveTo>
                  <a:pt x="162" y="958"/>
                </a:moveTo>
                <a:cubicBezTo>
                  <a:pt x="162" y="959"/>
                  <a:pt x="162" y="959"/>
                  <a:pt x="162" y="959"/>
                </a:cubicBezTo>
                <a:cubicBezTo>
                  <a:pt x="162" y="959"/>
                  <a:pt x="162" y="958"/>
                  <a:pt x="162" y="958"/>
                </a:cubicBezTo>
                <a:cubicBezTo>
                  <a:pt x="162" y="958"/>
                  <a:pt x="162" y="957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7"/>
                  <a:pt x="161" y="958"/>
                  <a:pt x="162" y="958"/>
                </a:cubicBezTo>
                <a:close/>
                <a:moveTo>
                  <a:pt x="162" y="927"/>
                </a:moveTo>
                <a:cubicBezTo>
                  <a:pt x="162" y="927"/>
                  <a:pt x="162" y="927"/>
                  <a:pt x="162" y="927"/>
                </a:cubicBezTo>
                <a:cubicBezTo>
                  <a:pt x="162" y="927"/>
                  <a:pt x="162" y="927"/>
                  <a:pt x="162" y="927"/>
                </a:cubicBezTo>
                <a:cubicBezTo>
                  <a:pt x="162" y="926"/>
                  <a:pt x="162" y="925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5"/>
                  <a:pt x="162" y="926"/>
                  <a:pt x="162" y="927"/>
                </a:cubicBezTo>
                <a:close/>
                <a:moveTo>
                  <a:pt x="187" y="893"/>
                </a:moveTo>
                <a:cubicBezTo>
                  <a:pt x="186" y="894"/>
                  <a:pt x="187" y="894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4"/>
                  <a:pt x="187" y="894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lose/>
                <a:moveTo>
                  <a:pt x="186" y="866"/>
                </a:moveTo>
                <a:cubicBezTo>
                  <a:pt x="186" y="867"/>
                  <a:pt x="186" y="867"/>
                  <a:pt x="186" y="868"/>
                </a:cubicBezTo>
                <a:cubicBezTo>
                  <a:pt x="186" y="868"/>
                  <a:pt x="186" y="868"/>
                  <a:pt x="186" y="868"/>
                </a:cubicBezTo>
                <a:cubicBezTo>
                  <a:pt x="186" y="868"/>
                  <a:pt x="186" y="869"/>
                  <a:pt x="186" y="869"/>
                </a:cubicBezTo>
                <a:cubicBezTo>
                  <a:pt x="186" y="869"/>
                  <a:pt x="186" y="868"/>
                  <a:pt x="186" y="868"/>
                </a:cubicBezTo>
                <a:cubicBezTo>
                  <a:pt x="187" y="868"/>
                  <a:pt x="186" y="868"/>
                  <a:pt x="186" y="867"/>
                </a:cubicBezTo>
                <a:cubicBezTo>
                  <a:pt x="186" y="867"/>
                  <a:pt x="186" y="867"/>
                  <a:pt x="187" y="866"/>
                </a:cubicBezTo>
                <a:cubicBezTo>
                  <a:pt x="187" y="866"/>
                  <a:pt x="187" y="866"/>
                  <a:pt x="186" y="866"/>
                </a:cubicBezTo>
                <a:cubicBezTo>
                  <a:pt x="186" y="866"/>
                  <a:pt x="186" y="866"/>
                  <a:pt x="186" y="866"/>
                </a:cubicBezTo>
                <a:close/>
                <a:moveTo>
                  <a:pt x="160" y="816"/>
                </a:moveTo>
                <a:cubicBezTo>
                  <a:pt x="160" y="816"/>
                  <a:pt x="160" y="816"/>
                  <a:pt x="160" y="816"/>
                </a:cubicBezTo>
                <a:cubicBezTo>
                  <a:pt x="160" y="816"/>
                  <a:pt x="160" y="816"/>
                  <a:pt x="160" y="816"/>
                </a:cubicBezTo>
                <a:cubicBezTo>
                  <a:pt x="160" y="815"/>
                  <a:pt x="160" y="815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59" y="814"/>
                  <a:pt x="159" y="814"/>
                </a:cubicBezTo>
                <a:cubicBezTo>
                  <a:pt x="159" y="815"/>
                  <a:pt x="159" y="815"/>
                  <a:pt x="160" y="816"/>
                </a:cubicBezTo>
                <a:close/>
                <a:moveTo>
                  <a:pt x="192" y="770"/>
                </a:moveTo>
                <a:cubicBezTo>
                  <a:pt x="192" y="770"/>
                  <a:pt x="192" y="770"/>
                  <a:pt x="191" y="770"/>
                </a:cubicBezTo>
                <a:cubicBezTo>
                  <a:pt x="191" y="771"/>
                  <a:pt x="191" y="771"/>
                  <a:pt x="191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2"/>
                  <a:pt x="192" y="772"/>
                </a:cubicBezTo>
                <a:cubicBezTo>
                  <a:pt x="192" y="772"/>
                  <a:pt x="192" y="772"/>
                  <a:pt x="192" y="772"/>
                </a:cubicBezTo>
                <a:cubicBezTo>
                  <a:pt x="191" y="773"/>
                  <a:pt x="191" y="775"/>
                  <a:pt x="192" y="775"/>
                </a:cubicBezTo>
                <a:cubicBezTo>
                  <a:pt x="192" y="775"/>
                  <a:pt x="192" y="775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3" y="777"/>
                  <a:pt x="193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3" y="776"/>
                  <a:pt x="193" y="776"/>
                  <a:pt x="193" y="775"/>
                </a:cubicBezTo>
                <a:cubicBezTo>
                  <a:pt x="192" y="774"/>
                  <a:pt x="193" y="773"/>
                  <a:pt x="192" y="772"/>
                </a:cubicBezTo>
                <a:cubicBezTo>
                  <a:pt x="192" y="772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0"/>
                  <a:pt x="192" y="770"/>
                </a:cubicBezTo>
                <a:close/>
                <a:moveTo>
                  <a:pt x="188" y="688"/>
                </a:moveTo>
                <a:cubicBezTo>
                  <a:pt x="188" y="688"/>
                  <a:pt x="188" y="688"/>
                  <a:pt x="188" y="688"/>
                </a:cubicBezTo>
                <a:cubicBezTo>
                  <a:pt x="188" y="690"/>
                  <a:pt x="188" y="691"/>
                  <a:pt x="188" y="693"/>
                </a:cubicBezTo>
                <a:cubicBezTo>
                  <a:pt x="188" y="694"/>
                  <a:pt x="188" y="696"/>
                  <a:pt x="189" y="698"/>
                </a:cubicBezTo>
                <a:cubicBezTo>
                  <a:pt x="189" y="701"/>
                  <a:pt x="188" y="704"/>
                  <a:pt x="190" y="707"/>
                </a:cubicBezTo>
                <a:cubicBezTo>
                  <a:pt x="189" y="708"/>
                  <a:pt x="189" y="710"/>
                  <a:pt x="190" y="712"/>
                </a:cubicBezTo>
                <a:cubicBezTo>
                  <a:pt x="189" y="712"/>
                  <a:pt x="190" y="713"/>
                  <a:pt x="189" y="714"/>
                </a:cubicBezTo>
                <a:cubicBezTo>
                  <a:pt x="190" y="717"/>
                  <a:pt x="190" y="720"/>
                  <a:pt x="190" y="724"/>
                </a:cubicBezTo>
                <a:cubicBezTo>
                  <a:pt x="190" y="724"/>
                  <a:pt x="190" y="725"/>
                  <a:pt x="190" y="725"/>
                </a:cubicBezTo>
                <a:cubicBezTo>
                  <a:pt x="190" y="725"/>
                  <a:pt x="190" y="725"/>
                  <a:pt x="191" y="726"/>
                </a:cubicBezTo>
                <a:cubicBezTo>
                  <a:pt x="191" y="728"/>
                  <a:pt x="190" y="730"/>
                  <a:pt x="191" y="732"/>
                </a:cubicBezTo>
                <a:cubicBezTo>
                  <a:pt x="190" y="735"/>
                  <a:pt x="192" y="739"/>
                  <a:pt x="191" y="742"/>
                </a:cubicBezTo>
                <a:cubicBezTo>
                  <a:pt x="192" y="743"/>
                  <a:pt x="191" y="743"/>
                  <a:pt x="192" y="743"/>
                </a:cubicBezTo>
                <a:cubicBezTo>
                  <a:pt x="191" y="746"/>
                  <a:pt x="192" y="748"/>
                  <a:pt x="191" y="751"/>
                </a:cubicBezTo>
                <a:cubicBezTo>
                  <a:pt x="192" y="753"/>
                  <a:pt x="191" y="756"/>
                  <a:pt x="192" y="758"/>
                </a:cubicBezTo>
                <a:cubicBezTo>
                  <a:pt x="191" y="760"/>
                  <a:pt x="192" y="762"/>
                  <a:pt x="192" y="763"/>
                </a:cubicBezTo>
                <a:cubicBezTo>
                  <a:pt x="192" y="763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5"/>
                </a:cubicBezTo>
                <a:cubicBezTo>
                  <a:pt x="192" y="765"/>
                  <a:pt x="192" y="765"/>
                  <a:pt x="193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1" y="766"/>
                </a:cubicBezTo>
                <a:cubicBezTo>
                  <a:pt x="192" y="766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8"/>
                </a:cubicBezTo>
                <a:cubicBezTo>
                  <a:pt x="192" y="768"/>
                  <a:pt x="192" y="768"/>
                  <a:pt x="192" y="768"/>
                </a:cubicBezTo>
                <a:cubicBezTo>
                  <a:pt x="192" y="768"/>
                  <a:pt x="192" y="769"/>
                  <a:pt x="192" y="769"/>
                </a:cubicBezTo>
                <a:cubicBezTo>
                  <a:pt x="192" y="769"/>
                  <a:pt x="192" y="769"/>
                  <a:pt x="192" y="769"/>
                </a:cubicBezTo>
                <a:cubicBezTo>
                  <a:pt x="192" y="770"/>
                  <a:pt x="192" y="770"/>
                  <a:pt x="192" y="770"/>
                </a:cubicBezTo>
                <a:cubicBezTo>
                  <a:pt x="191" y="769"/>
                  <a:pt x="191" y="769"/>
                  <a:pt x="191" y="768"/>
                </a:cubicBezTo>
                <a:cubicBezTo>
                  <a:pt x="191" y="768"/>
                  <a:pt x="191" y="768"/>
                  <a:pt x="191" y="767"/>
                </a:cubicBezTo>
                <a:cubicBezTo>
                  <a:pt x="191" y="767"/>
                  <a:pt x="191" y="767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5"/>
                  <a:pt x="191" y="765"/>
                  <a:pt x="191" y="765"/>
                </a:cubicBezTo>
                <a:cubicBezTo>
                  <a:pt x="191" y="765"/>
                  <a:pt x="190" y="764"/>
                  <a:pt x="190" y="764"/>
                </a:cubicBezTo>
                <a:cubicBezTo>
                  <a:pt x="190" y="764"/>
                  <a:pt x="190" y="764"/>
                  <a:pt x="191" y="764"/>
                </a:cubicBezTo>
                <a:cubicBezTo>
                  <a:pt x="190" y="761"/>
                  <a:pt x="191" y="759"/>
                  <a:pt x="189" y="756"/>
                </a:cubicBezTo>
                <a:cubicBezTo>
                  <a:pt x="190" y="756"/>
                  <a:pt x="190" y="756"/>
                  <a:pt x="190" y="755"/>
                </a:cubicBezTo>
                <a:cubicBezTo>
                  <a:pt x="189" y="754"/>
                  <a:pt x="190" y="753"/>
                  <a:pt x="189" y="752"/>
                </a:cubicBezTo>
                <a:cubicBezTo>
                  <a:pt x="189" y="752"/>
                  <a:pt x="189" y="751"/>
                  <a:pt x="190" y="751"/>
                </a:cubicBezTo>
                <a:cubicBezTo>
                  <a:pt x="189" y="750"/>
                  <a:pt x="189" y="749"/>
                  <a:pt x="189" y="749"/>
                </a:cubicBezTo>
                <a:cubicBezTo>
                  <a:pt x="189" y="747"/>
                  <a:pt x="189" y="746"/>
                  <a:pt x="189" y="745"/>
                </a:cubicBezTo>
                <a:cubicBezTo>
                  <a:pt x="189" y="745"/>
                  <a:pt x="189" y="744"/>
                  <a:pt x="189" y="743"/>
                </a:cubicBezTo>
                <a:cubicBezTo>
                  <a:pt x="189" y="743"/>
                  <a:pt x="189" y="742"/>
                  <a:pt x="189" y="742"/>
                </a:cubicBezTo>
                <a:cubicBezTo>
                  <a:pt x="188" y="739"/>
                  <a:pt x="189" y="737"/>
                  <a:pt x="188" y="734"/>
                </a:cubicBezTo>
                <a:cubicBezTo>
                  <a:pt x="189" y="734"/>
                  <a:pt x="188" y="733"/>
                  <a:pt x="189" y="733"/>
                </a:cubicBezTo>
                <a:cubicBezTo>
                  <a:pt x="188" y="731"/>
                  <a:pt x="188" y="729"/>
                  <a:pt x="188" y="727"/>
                </a:cubicBezTo>
                <a:cubicBezTo>
                  <a:pt x="187" y="724"/>
                  <a:pt x="188" y="721"/>
                  <a:pt x="187" y="718"/>
                </a:cubicBezTo>
                <a:cubicBezTo>
                  <a:pt x="188" y="717"/>
                  <a:pt x="187" y="717"/>
                  <a:pt x="188" y="717"/>
                </a:cubicBezTo>
                <a:cubicBezTo>
                  <a:pt x="187" y="713"/>
                  <a:pt x="187" y="710"/>
                  <a:pt x="188" y="707"/>
                </a:cubicBezTo>
                <a:cubicBezTo>
                  <a:pt x="188" y="707"/>
                  <a:pt x="187" y="707"/>
                  <a:pt x="187" y="707"/>
                </a:cubicBezTo>
                <a:cubicBezTo>
                  <a:pt x="187" y="706"/>
                  <a:pt x="188" y="706"/>
                  <a:pt x="188" y="705"/>
                </a:cubicBezTo>
                <a:cubicBezTo>
                  <a:pt x="188" y="705"/>
                  <a:pt x="187" y="705"/>
                  <a:pt x="187" y="704"/>
                </a:cubicBezTo>
                <a:cubicBezTo>
                  <a:pt x="187" y="704"/>
                  <a:pt x="188" y="703"/>
                  <a:pt x="188" y="702"/>
                </a:cubicBezTo>
                <a:cubicBezTo>
                  <a:pt x="188" y="701"/>
                  <a:pt x="187" y="699"/>
                  <a:pt x="188" y="698"/>
                </a:cubicBezTo>
                <a:cubicBezTo>
                  <a:pt x="187" y="696"/>
                  <a:pt x="187" y="694"/>
                  <a:pt x="187" y="693"/>
                </a:cubicBezTo>
                <a:cubicBezTo>
                  <a:pt x="187" y="691"/>
                  <a:pt x="187" y="690"/>
                  <a:pt x="187" y="688"/>
                </a:cubicBezTo>
                <a:cubicBezTo>
                  <a:pt x="187" y="688"/>
                  <a:pt x="187" y="688"/>
                  <a:pt x="187" y="688"/>
                </a:cubicBezTo>
                <a:cubicBezTo>
                  <a:pt x="187" y="688"/>
                  <a:pt x="188" y="688"/>
                  <a:pt x="188" y="688"/>
                </a:cubicBezTo>
                <a:close/>
                <a:moveTo>
                  <a:pt x="192" y="764"/>
                </a:moveTo>
                <a:cubicBezTo>
                  <a:pt x="192" y="764"/>
                  <a:pt x="192" y="764"/>
                  <a:pt x="192" y="763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1" y="764"/>
                  <a:pt x="191" y="764"/>
                </a:cubicBezTo>
                <a:cubicBezTo>
                  <a:pt x="191" y="764"/>
                  <a:pt x="191" y="764"/>
                  <a:pt x="191" y="764"/>
                </a:cubicBezTo>
                <a:cubicBezTo>
                  <a:pt x="191" y="764"/>
                  <a:pt x="192" y="764"/>
                  <a:pt x="192" y="765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lose/>
                <a:moveTo>
                  <a:pt x="182" y="764"/>
                </a:moveTo>
                <a:cubicBezTo>
                  <a:pt x="182" y="764"/>
                  <a:pt x="182" y="764"/>
                  <a:pt x="182" y="764"/>
                </a:cubicBezTo>
                <a:cubicBezTo>
                  <a:pt x="182" y="764"/>
                  <a:pt x="182" y="764"/>
                  <a:pt x="182" y="763"/>
                </a:cubicBezTo>
                <a:cubicBezTo>
                  <a:pt x="182" y="763"/>
                  <a:pt x="182" y="763"/>
                  <a:pt x="182" y="763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3"/>
                </a:cubicBezTo>
                <a:cubicBezTo>
                  <a:pt x="182" y="763"/>
                  <a:pt x="182" y="763"/>
                  <a:pt x="182" y="764"/>
                </a:cubicBezTo>
                <a:close/>
                <a:moveTo>
                  <a:pt x="154" y="773"/>
                </a:moveTo>
                <a:cubicBezTo>
                  <a:pt x="154" y="773"/>
                  <a:pt x="154" y="774"/>
                  <a:pt x="154" y="775"/>
                </a:cubicBezTo>
                <a:cubicBezTo>
                  <a:pt x="154" y="776"/>
                  <a:pt x="154" y="776"/>
                  <a:pt x="154" y="777"/>
                </a:cubicBezTo>
                <a:cubicBezTo>
                  <a:pt x="154" y="777"/>
                  <a:pt x="155" y="777"/>
                  <a:pt x="155" y="777"/>
                </a:cubicBezTo>
                <a:cubicBezTo>
                  <a:pt x="155" y="777"/>
                  <a:pt x="155" y="777"/>
                  <a:pt x="155" y="777"/>
                </a:cubicBezTo>
                <a:cubicBezTo>
                  <a:pt x="155" y="776"/>
                  <a:pt x="155" y="776"/>
                  <a:pt x="155" y="775"/>
                </a:cubicBezTo>
                <a:cubicBezTo>
                  <a:pt x="155" y="774"/>
                  <a:pt x="155" y="773"/>
                  <a:pt x="155" y="773"/>
                </a:cubicBezTo>
                <a:cubicBezTo>
                  <a:pt x="155" y="772"/>
                  <a:pt x="154" y="772"/>
                  <a:pt x="154" y="772"/>
                </a:cubicBezTo>
                <a:cubicBezTo>
                  <a:pt x="154" y="772"/>
                  <a:pt x="154" y="772"/>
                  <a:pt x="154" y="772"/>
                </a:cubicBezTo>
                <a:cubicBezTo>
                  <a:pt x="154" y="773"/>
                  <a:pt x="154" y="773"/>
                  <a:pt x="154" y="773"/>
                </a:cubicBezTo>
                <a:close/>
                <a:moveTo>
                  <a:pt x="182" y="741"/>
                </a:move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2"/>
                  <a:pt x="182" y="742"/>
                </a:cubicBezTo>
                <a:cubicBezTo>
                  <a:pt x="182" y="742"/>
                  <a:pt x="182" y="742"/>
                  <a:pt x="182" y="742"/>
                </a:cubicBezTo>
                <a:cubicBezTo>
                  <a:pt x="182" y="742"/>
                  <a:pt x="182" y="742"/>
                  <a:pt x="183" y="742"/>
                </a:cubicBezTo>
                <a:cubicBezTo>
                  <a:pt x="182" y="742"/>
                  <a:pt x="182" y="741"/>
                  <a:pt x="182" y="741"/>
                </a:cubicBezTo>
                <a:close/>
                <a:moveTo>
                  <a:pt x="181" y="735"/>
                </a:moveTo>
                <a:cubicBezTo>
                  <a:pt x="181" y="735"/>
                  <a:pt x="181" y="735"/>
                  <a:pt x="181" y="735"/>
                </a:cubicBezTo>
                <a:cubicBezTo>
                  <a:pt x="181" y="735"/>
                  <a:pt x="181" y="735"/>
                  <a:pt x="181" y="735"/>
                </a:cubicBezTo>
                <a:cubicBezTo>
                  <a:pt x="181" y="736"/>
                  <a:pt x="181" y="738"/>
                  <a:pt x="181" y="739"/>
                </a:cubicBezTo>
                <a:cubicBezTo>
                  <a:pt x="181" y="739"/>
                  <a:pt x="181" y="739"/>
                  <a:pt x="181" y="739"/>
                </a:cubicBezTo>
                <a:cubicBezTo>
                  <a:pt x="182" y="739"/>
                  <a:pt x="182" y="739"/>
                  <a:pt x="182" y="739"/>
                </a:cubicBezTo>
                <a:cubicBezTo>
                  <a:pt x="182" y="738"/>
                  <a:pt x="182" y="736"/>
                  <a:pt x="182" y="735"/>
                </a:cubicBezTo>
                <a:cubicBezTo>
                  <a:pt x="182" y="735"/>
                  <a:pt x="182" y="735"/>
                  <a:pt x="181" y="735"/>
                </a:cubicBezTo>
                <a:close/>
                <a:moveTo>
                  <a:pt x="138" y="773"/>
                </a:moveTo>
                <a:cubicBezTo>
                  <a:pt x="138" y="773"/>
                  <a:pt x="138" y="773"/>
                  <a:pt x="138" y="773"/>
                </a:cubicBezTo>
                <a:cubicBezTo>
                  <a:pt x="139" y="771"/>
                  <a:pt x="138" y="770"/>
                  <a:pt x="138" y="768"/>
                </a:cubicBezTo>
                <a:cubicBezTo>
                  <a:pt x="138" y="767"/>
                  <a:pt x="138" y="767"/>
                  <a:pt x="138" y="766"/>
                </a:cubicBezTo>
                <a:cubicBezTo>
                  <a:pt x="138" y="766"/>
                  <a:pt x="138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7"/>
                  <a:pt x="137" y="767"/>
                  <a:pt x="138" y="768"/>
                </a:cubicBezTo>
                <a:cubicBezTo>
                  <a:pt x="138" y="770"/>
                  <a:pt x="138" y="771"/>
                  <a:pt x="138" y="773"/>
                </a:cubicBezTo>
                <a:cubicBezTo>
                  <a:pt x="138" y="773"/>
                  <a:pt x="138" y="773"/>
                  <a:pt x="138" y="773"/>
                </a:cubicBezTo>
                <a:close/>
                <a:moveTo>
                  <a:pt x="181" y="727"/>
                </a:moveTo>
                <a:cubicBezTo>
                  <a:pt x="181" y="727"/>
                  <a:pt x="181" y="728"/>
                  <a:pt x="181" y="729"/>
                </a:cubicBezTo>
                <a:cubicBezTo>
                  <a:pt x="181" y="729"/>
                  <a:pt x="181" y="729"/>
                  <a:pt x="181" y="729"/>
                </a:cubicBezTo>
                <a:cubicBezTo>
                  <a:pt x="181" y="729"/>
                  <a:pt x="181" y="729"/>
                  <a:pt x="182" y="729"/>
                </a:cubicBezTo>
                <a:cubicBezTo>
                  <a:pt x="182" y="728"/>
                  <a:pt x="182" y="727"/>
                  <a:pt x="182" y="727"/>
                </a:cubicBezTo>
                <a:cubicBezTo>
                  <a:pt x="182" y="725"/>
                  <a:pt x="182" y="723"/>
                  <a:pt x="181" y="721"/>
                </a:cubicBezTo>
                <a:cubicBezTo>
                  <a:pt x="181" y="721"/>
                  <a:pt x="181" y="721"/>
                  <a:pt x="181" y="721"/>
                </a:cubicBezTo>
                <a:cubicBezTo>
                  <a:pt x="181" y="720"/>
                  <a:pt x="182" y="720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7"/>
                  <a:pt x="181" y="716"/>
                  <a:pt x="181" y="714"/>
                </a:cubicBezTo>
                <a:cubicBezTo>
                  <a:pt x="181" y="714"/>
                  <a:pt x="181" y="714"/>
                  <a:pt x="181" y="714"/>
                </a:cubicBezTo>
                <a:cubicBezTo>
                  <a:pt x="181" y="713"/>
                  <a:pt x="181" y="712"/>
                  <a:pt x="181" y="712"/>
                </a:cubicBezTo>
                <a:cubicBezTo>
                  <a:pt x="180" y="713"/>
                  <a:pt x="180" y="713"/>
                  <a:pt x="180" y="714"/>
                </a:cubicBezTo>
                <a:cubicBezTo>
                  <a:pt x="180" y="714"/>
                  <a:pt x="180" y="714"/>
                  <a:pt x="180" y="714"/>
                </a:cubicBezTo>
                <a:cubicBezTo>
                  <a:pt x="180" y="716"/>
                  <a:pt x="180" y="717"/>
                  <a:pt x="181" y="719"/>
                </a:cubicBezTo>
                <a:cubicBezTo>
                  <a:pt x="180" y="719"/>
                  <a:pt x="180" y="719"/>
                  <a:pt x="180" y="719"/>
                </a:cubicBezTo>
                <a:cubicBezTo>
                  <a:pt x="181" y="719"/>
                  <a:pt x="179" y="721"/>
                  <a:pt x="180" y="720"/>
                </a:cubicBezTo>
                <a:cubicBezTo>
                  <a:pt x="180" y="720"/>
                  <a:pt x="180" y="720"/>
                  <a:pt x="180" y="720"/>
                </a:cubicBezTo>
                <a:cubicBezTo>
                  <a:pt x="181" y="720"/>
                  <a:pt x="181" y="720"/>
                  <a:pt x="181" y="720"/>
                </a:cubicBezTo>
                <a:cubicBezTo>
                  <a:pt x="181" y="720"/>
                  <a:pt x="180" y="720"/>
                  <a:pt x="181" y="720"/>
                </a:cubicBezTo>
                <a:cubicBezTo>
                  <a:pt x="181" y="722"/>
                  <a:pt x="181" y="725"/>
                  <a:pt x="181" y="727"/>
                </a:cubicBezTo>
                <a:close/>
                <a:moveTo>
                  <a:pt x="137" y="762"/>
                </a:moveTo>
                <a:cubicBezTo>
                  <a:pt x="137" y="763"/>
                  <a:pt x="137" y="763"/>
                  <a:pt x="137" y="764"/>
                </a:cubicBezTo>
                <a:cubicBezTo>
                  <a:pt x="137" y="764"/>
                  <a:pt x="137" y="764"/>
                  <a:pt x="137" y="764"/>
                </a:cubicBezTo>
                <a:cubicBezTo>
                  <a:pt x="138" y="764"/>
                  <a:pt x="138" y="764"/>
                  <a:pt x="138" y="764"/>
                </a:cubicBezTo>
                <a:cubicBezTo>
                  <a:pt x="138" y="763"/>
                  <a:pt x="138" y="763"/>
                  <a:pt x="138" y="762"/>
                </a:cubicBezTo>
                <a:cubicBezTo>
                  <a:pt x="138" y="761"/>
                  <a:pt x="138" y="761"/>
                  <a:pt x="138" y="760"/>
                </a:cubicBezTo>
                <a:cubicBezTo>
                  <a:pt x="138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1"/>
                  <a:pt x="137" y="761"/>
                  <a:pt x="137" y="762"/>
                </a:cubicBezTo>
                <a:close/>
                <a:moveTo>
                  <a:pt x="137" y="756"/>
                </a:moveTo>
                <a:cubicBezTo>
                  <a:pt x="137" y="757"/>
                  <a:pt x="137" y="757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7"/>
                  <a:pt x="138" y="757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lose/>
                <a:moveTo>
                  <a:pt x="140" y="751"/>
                </a:moveTo>
                <a:cubicBezTo>
                  <a:pt x="140" y="751"/>
                  <a:pt x="141" y="751"/>
                  <a:pt x="141" y="751"/>
                </a:cubicBezTo>
                <a:cubicBezTo>
                  <a:pt x="141" y="751"/>
                  <a:pt x="141" y="751"/>
                  <a:pt x="141" y="751"/>
                </a:cubicBezTo>
                <a:cubicBezTo>
                  <a:pt x="141" y="749"/>
                  <a:pt x="141" y="748"/>
                  <a:pt x="141" y="746"/>
                </a:cubicBezTo>
                <a:cubicBezTo>
                  <a:pt x="141" y="745"/>
                  <a:pt x="141" y="744"/>
                  <a:pt x="141" y="743"/>
                </a:cubicBezTo>
                <a:cubicBezTo>
                  <a:pt x="141" y="742"/>
                  <a:pt x="140" y="742"/>
                  <a:pt x="140" y="742"/>
                </a:cubicBezTo>
                <a:cubicBezTo>
                  <a:pt x="140" y="742"/>
                  <a:pt x="140" y="742"/>
                  <a:pt x="140" y="742"/>
                </a:cubicBezTo>
                <a:cubicBezTo>
                  <a:pt x="140" y="742"/>
                  <a:pt x="140" y="743"/>
                  <a:pt x="140" y="743"/>
                </a:cubicBezTo>
                <a:cubicBezTo>
                  <a:pt x="140" y="744"/>
                  <a:pt x="140" y="745"/>
                  <a:pt x="140" y="746"/>
                </a:cubicBezTo>
                <a:cubicBezTo>
                  <a:pt x="140" y="748"/>
                  <a:pt x="141" y="749"/>
                  <a:pt x="140" y="751"/>
                </a:cubicBezTo>
                <a:close/>
                <a:moveTo>
                  <a:pt x="144" y="737"/>
                </a:moveTo>
                <a:cubicBezTo>
                  <a:pt x="144" y="737"/>
                  <a:pt x="144" y="738"/>
                  <a:pt x="144" y="738"/>
                </a:cubicBezTo>
                <a:cubicBezTo>
                  <a:pt x="144" y="738"/>
                  <a:pt x="144" y="738"/>
                  <a:pt x="145" y="738"/>
                </a:cubicBezTo>
                <a:cubicBezTo>
                  <a:pt x="145" y="738"/>
                  <a:pt x="145" y="738"/>
                  <a:pt x="145" y="738"/>
                </a:cubicBezTo>
                <a:cubicBezTo>
                  <a:pt x="145" y="738"/>
                  <a:pt x="145" y="737"/>
                  <a:pt x="145" y="737"/>
                </a:cubicBezTo>
                <a:cubicBezTo>
                  <a:pt x="145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lose/>
                <a:moveTo>
                  <a:pt x="180" y="697"/>
                </a:moveTo>
                <a:cubicBezTo>
                  <a:pt x="180" y="696"/>
                  <a:pt x="180" y="695"/>
                  <a:pt x="180" y="694"/>
                </a:cubicBezTo>
                <a:cubicBezTo>
                  <a:pt x="180" y="694"/>
                  <a:pt x="180" y="694"/>
                  <a:pt x="179" y="695"/>
                </a:cubicBezTo>
                <a:cubicBezTo>
                  <a:pt x="179" y="694"/>
                  <a:pt x="179" y="693"/>
                  <a:pt x="180" y="693"/>
                </a:cubicBezTo>
                <a:cubicBezTo>
                  <a:pt x="180" y="692"/>
                  <a:pt x="180" y="691"/>
                  <a:pt x="180" y="690"/>
                </a:cubicBezTo>
                <a:cubicBezTo>
                  <a:pt x="180" y="689"/>
                  <a:pt x="180" y="688"/>
                  <a:pt x="180" y="688"/>
                </a:cubicBezTo>
                <a:cubicBezTo>
                  <a:pt x="180" y="688"/>
                  <a:pt x="180" y="687"/>
                  <a:pt x="180" y="687"/>
                </a:cubicBezTo>
                <a:cubicBezTo>
                  <a:pt x="180" y="687"/>
                  <a:pt x="180" y="687"/>
                  <a:pt x="180" y="687"/>
                </a:cubicBezTo>
                <a:cubicBezTo>
                  <a:pt x="181" y="686"/>
                  <a:pt x="180" y="684"/>
                  <a:pt x="180" y="683"/>
                </a:cubicBezTo>
                <a:cubicBezTo>
                  <a:pt x="180" y="682"/>
                  <a:pt x="180" y="682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2"/>
                  <a:pt x="180" y="682"/>
                  <a:pt x="181" y="683"/>
                </a:cubicBezTo>
                <a:cubicBezTo>
                  <a:pt x="181" y="684"/>
                  <a:pt x="181" y="686"/>
                  <a:pt x="181" y="687"/>
                </a:cubicBezTo>
                <a:cubicBezTo>
                  <a:pt x="181" y="687"/>
                  <a:pt x="181" y="688"/>
                  <a:pt x="181" y="688"/>
                </a:cubicBezTo>
                <a:cubicBezTo>
                  <a:pt x="181" y="688"/>
                  <a:pt x="181" y="689"/>
                  <a:pt x="181" y="690"/>
                </a:cubicBezTo>
                <a:cubicBezTo>
                  <a:pt x="180" y="691"/>
                  <a:pt x="180" y="692"/>
                  <a:pt x="180" y="693"/>
                </a:cubicBezTo>
                <a:cubicBezTo>
                  <a:pt x="181" y="693"/>
                  <a:pt x="181" y="693"/>
                  <a:pt x="181" y="694"/>
                </a:cubicBezTo>
                <a:cubicBezTo>
                  <a:pt x="181" y="695"/>
                  <a:pt x="181" y="696"/>
                  <a:pt x="180" y="697"/>
                </a:cubicBezTo>
                <a:cubicBezTo>
                  <a:pt x="180" y="698"/>
                  <a:pt x="180" y="699"/>
                  <a:pt x="180" y="700"/>
                </a:cubicBezTo>
                <a:cubicBezTo>
                  <a:pt x="180" y="700"/>
                  <a:pt x="180" y="700"/>
                  <a:pt x="180" y="700"/>
                </a:cubicBezTo>
                <a:cubicBezTo>
                  <a:pt x="181" y="701"/>
                  <a:pt x="181" y="702"/>
                  <a:pt x="181" y="702"/>
                </a:cubicBezTo>
                <a:cubicBezTo>
                  <a:pt x="181" y="703"/>
                  <a:pt x="181" y="703"/>
                  <a:pt x="181" y="703"/>
                </a:cubicBezTo>
                <a:cubicBezTo>
                  <a:pt x="181" y="703"/>
                  <a:pt x="181" y="704"/>
                  <a:pt x="181" y="705"/>
                </a:cubicBezTo>
                <a:cubicBezTo>
                  <a:pt x="181" y="705"/>
                  <a:pt x="181" y="705"/>
                  <a:pt x="181" y="705"/>
                </a:cubicBezTo>
                <a:cubicBezTo>
                  <a:pt x="180" y="705"/>
                  <a:pt x="180" y="705"/>
                  <a:pt x="180" y="705"/>
                </a:cubicBezTo>
                <a:cubicBezTo>
                  <a:pt x="180" y="704"/>
                  <a:pt x="180" y="703"/>
                  <a:pt x="180" y="703"/>
                </a:cubicBezTo>
                <a:cubicBezTo>
                  <a:pt x="180" y="702"/>
                  <a:pt x="180" y="702"/>
                  <a:pt x="180" y="702"/>
                </a:cubicBezTo>
                <a:cubicBezTo>
                  <a:pt x="180" y="702"/>
                  <a:pt x="180" y="702"/>
                  <a:pt x="179" y="702"/>
                </a:cubicBezTo>
                <a:cubicBezTo>
                  <a:pt x="179" y="701"/>
                  <a:pt x="179" y="701"/>
                  <a:pt x="180" y="700"/>
                </a:cubicBezTo>
                <a:cubicBezTo>
                  <a:pt x="179" y="699"/>
                  <a:pt x="180" y="698"/>
                  <a:pt x="180" y="697"/>
                </a:cubicBezTo>
                <a:close/>
                <a:moveTo>
                  <a:pt x="180" y="701"/>
                </a:moveTo>
                <a:cubicBezTo>
                  <a:pt x="180" y="701"/>
                  <a:pt x="180" y="701"/>
                  <a:pt x="180" y="701"/>
                </a:cubicBezTo>
                <a:cubicBezTo>
                  <a:pt x="180" y="701"/>
                  <a:pt x="180" y="702"/>
                  <a:pt x="180" y="702"/>
                </a:cubicBezTo>
                <a:cubicBezTo>
                  <a:pt x="180" y="701"/>
                  <a:pt x="180" y="701"/>
                  <a:pt x="180" y="701"/>
                </a:cubicBezTo>
                <a:close/>
                <a:moveTo>
                  <a:pt x="188" y="683"/>
                </a:move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7" y="684"/>
                  <a:pt x="187" y="684"/>
                </a:cubicBezTo>
                <a:cubicBezTo>
                  <a:pt x="187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lose/>
                <a:moveTo>
                  <a:pt x="187" y="641"/>
                </a:move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2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2"/>
                  <a:pt x="186" y="642"/>
                  <a:pt x="186" y="642"/>
                </a:cubicBezTo>
                <a:cubicBezTo>
                  <a:pt x="186" y="643"/>
                  <a:pt x="187" y="644"/>
                  <a:pt x="186" y="645"/>
                </a:cubicBezTo>
                <a:cubicBezTo>
                  <a:pt x="188" y="647"/>
                  <a:pt x="186" y="649"/>
                  <a:pt x="187" y="651"/>
                </a:cubicBezTo>
                <a:cubicBezTo>
                  <a:pt x="187" y="650"/>
                  <a:pt x="187" y="650"/>
                  <a:pt x="187" y="651"/>
                </a:cubicBezTo>
                <a:cubicBezTo>
                  <a:pt x="187" y="652"/>
                  <a:pt x="187" y="651"/>
                  <a:pt x="187" y="652"/>
                </a:cubicBezTo>
                <a:cubicBezTo>
                  <a:pt x="187" y="652"/>
                  <a:pt x="187" y="653"/>
                  <a:pt x="187" y="654"/>
                </a:cubicBezTo>
                <a:cubicBezTo>
                  <a:pt x="185" y="656"/>
                  <a:pt x="188" y="657"/>
                  <a:pt x="186" y="659"/>
                </a:cubicBezTo>
                <a:cubicBezTo>
                  <a:pt x="187" y="660"/>
                  <a:pt x="187" y="660"/>
                  <a:pt x="187" y="661"/>
                </a:cubicBezTo>
                <a:cubicBezTo>
                  <a:pt x="187" y="662"/>
                  <a:pt x="187" y="661"/>
                  <a:pt x="187" y="662"/>
                </a:cubicBezTo>
                <a:cubicBezTo>
                  <a:pt x="187" y="663"/>
                  <a:pt x="187" y="663"/>
                  <a:pt x="188" y="663"/>
                </a:cubicBezTo>
                <a:cubicBezTo>
                  <a:pt x="188" y="663"/>
                  <a:pt x="188" y="663"/>
                  <a:pt x="188" y="663"/>
                </a:cubicBezTo>
                <a:cubicBezTo>
                  <a:pt x="187" y="663"/>
                  <a:pt x="187" y="664"/>
                  <a:pt x="187" y="664"/>
                </a:cubicBezTo>
                <a:cubicBezTo>
                  <a:pt x="188" y="666"/>
                  <a:pt x="186" y="668"/>
                  <a:pt x="188" y="670"/>
                </a:cubicBezTo>
                <a:cubicBezTo>
                  <a:pt x="188" y="670"/>
                  <a:pt x="188" y="670"/>
                  <a:pt x="188" y="670"/>
                </a:cubicBezTo>
                <a:cubicBezTo>
                  <a:pt x="187" y="670"/>
                  <a:pt x="187" y="670"/>
                  <a:pt x="187" y="671"/>
                </a:cubicBezTo>
                <a:cubicBezTo>
                  <a:pt x="187" y="671"/>
                  <a:pt x="188" y="672"/>
                  <a:pt x="187" y="672"/>
                </a:cubicBezTo>
                <a:cubicBezTo>
                  <a:pt x="187" y="673"/>
                  <a:pt x="187" y="673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7" y="674"/>
                  <a:pt x="188" y="674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7" y="675"/>
                  <a:pt x="187" y="676"/>
                </a:cubicBezTo>
                <a:cubicBezTo>
                  <a:pt x="187" y="676"/>
                  <a:pt x="187" y="676"/>
                  <a:pt x="188" y="676"/>
                </a:cubicBezTo>
                <a:cubicBezTo>
                  <a:pt x="188" y="676"/>
                  <a:pt x="188" y="676"/>
                  <a:pt x="188" y="676"/>
                </a:cubicBezTo>
                <a:cubicBezTo>
                  <a:pt x="187" y="677"/>
                  <a:pt x="187" y="678"/>
                  <a:pt x="187" y="678"/>
                </a:cubicBezTo>
                <a:cubicBezTo>
                  <a:pt x="188" y="679"/>
                  <a:pt x="188" y="680"/>
                  <a:pt x="187" y="680"/>
                </a:cubicBezTo>
                <a:cubicBezTo>
                  <a:pt x="187" y="680"/>
                  <a:pt x="187" y="681"/>
                  <a:pt x="187" y="681"/>
                </a:cubicBezTo>
                <a:cubicBezTo>
                  <a:pt x="187" y="681"/>
                  <a:pt x="188" y="681"/>
                  <a:pt x="188" y="681"/>
                </a:cubicBezTo>
                <a:cubicBezTo>
                  <a:pt x="188" y="680"/>
                  <a:pt x="188" y="679"/>
                  <a:pt x="188" y="678"/>
                </a:cubicBezTo>
                <a:cubicBezTo>
                  <a:pt x="188" y="678"/>
                  <a:pt x="188" y="677"/>
                  <a:pt x="188" y="677"/>
                </a:cubicBezTo>
                <a:cubicBezTo>
                  <a:pt x="189" y="676"/>
                  <a:pt x="189" y="676"/>
                  <a:pt x="188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8" y="674"/>
                  <a:pt x="188" y="674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9" y="673"/>
                  <a:pt x="188" y="671"/>
                  <a:pt x="189" y="670"/>
                </a:cubicBezTo>
                <a:cubicBezTo>
                  <a:pt x="189" y="670"/>
                  <a:pt x="189" y="670"/>
                  <a:pt x="188" y="670"/>
                </a:cubicBezTo>
                <a:cubicBezTo>
                  <a:pt x="188" y="670"/>
                  <a:pt x="188" y="670"/>
                  <a:pt x="188" y="669"/>
                </a:cubicBezTo>
                <a:cubicBezTo>
                  <a:pt x="189" y="669"/>
                  <a:pt x="189" y="669"/>
                  <a:pt x="189" y="669"/>
                </a:cubicBezTo>
                <a:cubicBezTo>
                  <a:pt x="189" y="667"/>
                  <a:pt x="190" y="665"/>
                  <a:pt x="188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2"/>
                  <a:pt x="189" y="662"/>
                </a:cubicBezTo>
                <a:cubicBezTo>
                  <a:pt x="188" y="661"/>
                  <a:pt x="189" y="659"/>
                  <a:pt x="189" y="657"/>
                </a:cubicBezTo>
                <a:cubicBezTo>
                  <a:pt x="189" y="656"/>
                  <a:pt x="189" y="654"/>
                  <a:pt x="189" y="652"/>
                </a:cubicBezTo>
                <a:cubicBezTo>
                  <a:pt x="189" y="652"/>
                  <a:pt x="189" y="652"/>
                  <a:pt x="189" y="651"/>
                </a:cubicBezTo>
                <a:cubicBezTo>
                  <a:pt x="189" y="649"/>
                  <a:pt x="188" y="647"/>
                  <a:pt x="189" y="644"/>
                </a:cubicBezTo>
                <a:cubicBezTo>
                  <a:pt x="187" y="643"/>
                  <a:pt x="189" y="642"/>
                  <a:pt x="188" y="642"/>
                </a:cubicBezTo>
                <a:cubicBezTo>
                  <a:pt x="187" y="642"/>
                  <a:pt x="187" y="642"/>
                  <a:pt x="187" y="642"/>
                </a:cubicBezTo>
                <a:cubicBezTo>
                  <a:pt x="188" y="642"/>
                  <a:pt x="188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lose/>
                <a:moveTo>
                  <a:pt x="128" y="654"/>
                </a:move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9"/>
                  <a:pt x="128" y="664"/>
                  <a:pt x="128" y="668"/>
                </a:cubicBezTo>
                <a:cubicBezTo>
                  <a:pt x="128" y="681"/>
                  <a:pt x="128" y="694"/>
                  <a:pt x="129" y="706"/>
                </a:cubicBezTo>
                <a:cubicBezTo>
                  <a:pt x="129" y="706"/>
                  <a:pt x="129" y="707"/>
                  <a:pt x="129" y="707"/>
                </a:cubicBezTo>
                <a:cubicBezTo>
                  <a:pt x="129" y="707"/>
                  <a:pt x="129" y="706"/>
                  <a:pt x="129" y="706"/>
                </a:cubicBezTo>
                <a:cubicBezTo>
                  <a:pt x="128" y="694"/>
                  <a:pt x="128" y="681"/>
                  <a:pt x="128" y="668"/>
                </a:cubicBezTo>
                <a:cubicBezTo>
                  <a:pt x="128" y="664"/>
                  <a:pt x="128" y="659"/>
                  <a:pt x="128" y="654"/>
                </a:cubicBezTo>
                <a:close/>
                <a:moveTo>
                  <a:pt x="137" y="698"/>
                </a:move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8"/>
                  <a:pt x="137" y="698"/>
                </a:cubicBezTo>
                <a:close/>
                <a:moveTo>
                  <a:pt x="180" y="658"/>
                </a:moveTo>
                <a:cubicBezTo>
                  <a:pt x="180" y="658"/>
                  <a:pt x="180" y="658"/>
                  <a:pt x="180" y="658"/>
                </a:cubicBezTo>
                <a:cubicBezTo>
                  <a:pt x="180" y="658"/>
                  <a:pt x="181" y="658"/>
                  <a:pt x="181" y="658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1" y="657"/>
                </a:cubicBezTo>
                <a:cubicBezTo>
                  <a:pt x="181" y="657"/>
                  <a:pt x="181" y="657"/>
                  <a:pt x="180" y="656"/>
                </a:cubicBezTo>
                <a:cubicBezTo>
                  <a:pt x="180" y="656"/>
                  <a:pt x="180" y="656"/>
                  <a:pt x="180" y="657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0" y="658"/>
                </a:cubicBezTo>
                <a:close/>
                <a:moveTo>
                  <a:pt x="172" y="567"/>
                </a:moveTo>
                <a:cubicBezTo>
                  <a:pt x="172" y="567"/>
                  <a:pt x="172" y="567"/>
                  <a:pt x="171" y="568"/>
                </a:cubicBezTo>
                <a:cubicBezTo>
                  <a:pt x="171" y="568"/>
                  <a:pt x="171" y="568"/>
                  <a:pt x="171" y="568"/>
                </a:cubicBezTo>
                <a:cubicBezTo>
                  <a:pt x="172" y="568"/>
                  <a:pt x="172" y="568"/>
                  <a:pt x="172" y="568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8"/>
                  <a:pt x="172" y="569"/>
                  <a:pt x="172" y="569"/>
                </a:cubicBezTo>
                <a:cubicBezTo>
                  <a:pt x="172" y="569"/>
                  <a:pt x="172" y="569"/>
                  <a:pt x="172" y="569"/>
                </a:cubicBezTo>
                <a:cubicBezTo>
                  <a:pt x="172" y="570"/>
                  <a:pt x="172" y="570"/>
                  <a:pt x="172" y="570"/>
                </a:cubicBezTo>
                <a:cubicBezTo>
                  <a:pt x="171" y="570"/>
                  <a:pt x="171" y="570"/>
                  <a:pt x="171" y="570"/>
                </a:cubicBezTo>
                <a:cubicBezTo>
                  <a:pt x="171" y="570"/>
                  <a:pt x="172" y="572"/>
                  <a:pt x="170" y="572"/>
                </a:cubicBezTo>
                <a:cubicBezTo>
                  <a:pt x="170" y="574"/>
                  <a:pt x="172" y="577"/>
                  <a:pt x="170" y="578"/>
                </a:cubicBezTo>
                <a:cubicBezTo>
                  <a:pt x="171" y="595"/>
                  <a:pt x="171" y="612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1"/>
                  <a:pt x="173" y="632"/>
                  <a:pt x="173" y="633"/>
                </a:cubicBezTo>
                <a:cubicBezTo>
                  <a:pt x="173" y="634"/>
                  <a:pt x="173" y="635"/>
                  <a:pt x="173" y="636"/>
                </a:cubicBezTo>
                <a:cubicBezTo>
                  <a:pt x="173" y="636"/>
                  <a:pt x="173" y="637"/>
                  <a:pt x="173" y="637"/>
                </a:cubicBezTo>
                <a:cubicBezTo>
                  <a:pt x="173" y="637"/>
                  <a:pt x="173" y="637"/>
                  <a:pt x="173" y="637"/>
                </a:cubicBezTo>
                <a:cubicBezTo>
                  <a:pt x="173" y="638"/>
                  <a:pt x="173" y="638"/>
                  <a:pt x="173" y="639"/>
                </a:cubicBezTo>
                <a:cubicBezTo>
                  <a:pt x="173" y="639"/>
                  <a:pt x="173" y="640"/>
                  <a:pt x="173" y="640"/>
                </a:cubicBezTo>
                <a:cubicBezTo>
                  <a:pt x="173" y="640"/>
                  <a:pt x="173" y="640"/>
                  <a:pt x="173" y="640"/>
                </a:cubicBezTo>
                <a:cubicBezTo>
                  <a:pt x="173" y="641"/>
                  <a:pt x="173" y="640"/>
                  <a:pt x="173" y="640"/>
                </a:cubicBezTo>
                <a:cubicBezTo>
                  <a:pt x="174" y="640"/>
                  <a:pt x="174" y="639"/>
                  <a:pt x="173" y="639"/>
                </a:cubicBezTo>
                <a:cubicBezTo>
                  <a:pt x="173" y="638"/>
                  <a:pt x="173" y="638"/>
                  <a:pt x="174" y="637"/>
                </a:cubicBezTo>
                <a:cubicBezTo>
                  <a:pt x="174" y="638"/>
                  <a:pt x="174" y="638"/>
                  <a:pt x="174" y="638"/>
                </a:cubicBezTo>
                <a:cubicBezTo>
                  <a:pt x="174" y="639"/>
                  <a:pt x="174" y="639"/>
                  <a:pt x="174" y="639"/>
                </a:cubicBezTo>
                <a:cubicBezTo>
                  <a:pt x="174" y="639"/>
                  <a:pt x="174" y="638"/>
                  <a:pt x="174" y="638"/>
                </a:cubicBezTo>
                <a:cubicBezTo>
                  <a:pt x="174" y="638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8"/>
                  <a:pt x="175" y="638"/>
                  <a:pt x="175" y="638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6"/>
                  <a:pt x="175" y="636"/>
                  <a:pt x="175" y="635"/>
                </a:cubicBezTo>
                <a:cubicBezTo>
                  <a:pt x="174" y="635"/>
                  <a:pt x="174" y="636"/>
                  <a:pt x="173" y="636"/>
                </a:cubicBezTo>
                <a:cubicBezTo>
                  <a:pt x="173" y="635"/>
                  <a:pt x="173" y="634"/>
                  <a:pt x="173" y="633"/>
                </a:cubicBezTo>
                <a:cubicBezTo>
                  <a:pt x="173" y="632"/>
                  <a:pt x="173" y="631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30"/>
                  <a:pt x="175" y="630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6" y="628"/>
                  <a:pt x="175" y="627"/>
                  <a:pt x="176" y="626"/>
                </a:cubicBezTo>
                <a:cubicBezTo>
                  <a:pt x="176" y="626"/>
                  <a:pt x="176" y="626"/>
                  <a:pt x="175" y="625"/>
                </a:cubicBezTo>
                <a:cubicBezTo>
                  <a:pt x="177" y="624"/>
                  <a:pt x="175" y="623"/>
                  <a:pt x="176" y="621"/>
                </a:cubicBezTo>
                <a:cubicBezTo>
                  <a:pt x="176" y="621"/>
                  <a:pt x="175" y="621"/>
                  <a:pt x="175" y="621"/>
                </a:cubicBezTo>
                <a:cubicBezTo>
                  <a:pt x="175" y="618"/>
                  <a:pt x="176" y="616"/>
                  <a:pt x="175" y="614"/>
                </a:cubicBezTo>
                <a:cubicBezTo>
                  <a:pt x="176" y="612"/>
                  <a:pt x="175" y="611"/>
                  <a:pt x="175" y="609"/>
                </a:cubicBezTo>
                <a:cubicBezTo>
                  <a:pt x="175" y="608"/>
                  <a:pt x="176" y="605"/>
                  <a:pt x="175" y="604"/>
                </a:cubicBezTo>
                <a:cubicBezTo>
                  <a:pt x="175" y="602"/>
                  <a:pt x="175" y="601"/>
                  <a:pt x="175" y="600"/>
                </a:cubicBezTo>
                <a:cubicBezTo>
                  <a:pt x="175" y="599"/>
                  <a:pt x="174" y="599"/>
                  <a:pt x="174" y="599"/>
                </a:cubicBezTo>
                <a:cubicBezTo>
                  <a:pt x="174" y="599"/>
                  <a:pt x="174" y="598"/>
                  <a:pt x="174" y="597"/>
                </a:cubicBezTo>
                <a:cubicBezTo>
                  <a:pt x="174" y="596"/>
                  <a:pt x="174" y="595"/>
                  <a:pt x="174" y="594"/>
                </a:cubicBezTo>
                <a:cubicBezTo>
                  <a:pt x="174" y="594"/>
                  <a:pt x="175" y="594"/>
                  <a:pt x="175" y="594"/>
                </a:cubicBezTo>
                <a:cubicBezTo>
                  <a:pt x="175" y="593"/>
                  <a:pt x="174" y="593"/>
                  <a:pt x="174" y="593"/>
                </a:cubicBezTo>
                <a:cubicBezTo>
                  <a:pt x="174" y="592"/>
                  <a:pt x="174" y="590"/>
                  <a:pt x="174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174" y="588"/>
                  <a:pt x="174" y="586"/>
                  <a:pt x="174" y="585"/>
                </a:cubicBezTo>
                <a:cubicBezTo>
                  <a:pt x="174" y="584"/>
                  <a:pt x="174" y="583"/>
                  <a:pt x="174" y="581"/>
                </a:cubicBezTo>
                <a:cubicBezTo>
                  <a:pt x="173" y="578"/>
                  <a:pt x="174" y="575"/>
                  <a:pt x="173" y="573"/>
                </a:cubicBezTo>
                <a:cubicBezTo>
                  <a:pt x="173" y="572"/>
                  <a:pt x="173" y="572"/>
                  <a:pt x="173" y="572"/>
                </a:cubicBezTo>
                <a:cubicBezTo>
                  <a:pt x="173" y="571"/>
                  <a:pt x="173" y="571"/>
                  <a:pt x="172" y="571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69"/>
                  <a:pt x="173" y="568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lose/>
                <a:moveTo>
                  <a:pt x="179" y="623"/>
                </a:moveTo>
                <a:cubicBezTo>
                  <a:pt x="178" y="623"/>
                  <a:pt x="178" y="623"/>
                  <a:pt x="178" y="623"/>
                </a:cubicBezTo>
                <a:cubicBezTo>
                  <a:pt x="178" y="623"/>
                  <a:pt x="178" y="623"/>
                  <a:pt x="178" y="623"/>
                </a:cubicBezTo>
                <a:cubicBezTo>
                  <a:pt x="178" y="624"/>
                  <a:pt x="178" y="624"/>
                  <a:pt x="178" y="625"/>
                </a:cubicBezTo>
                <a:cubicBezTo>
                  <a:pt x="179" y="625"/>
                  <a:pt x="179" y="626"/>
                  <a:pt x="179" y="626"/>
                </a:cubicBezTo>
                <a:cubicBezTo>
                  <a:pt x="178" y="626"/>
                  <a:pt x="179" y="627"/>
                  <a:pt x="179" y="627"/>
                </a:cubicBezTo>
                <a:cubicBezTo>
                  <a:pt x="179" y="627"/>
                  <a:pt x="179" y="627"/>
                  <a:pt x="179" y="627"/>
                </a:cubicBezTo>
                <a:cubicBezTo>
                  <a:pt x="179" y="626"/>
                  <a:pt x="179" y="625"/>
                  <a:pt x="179" y="625"/>
                </a:cubicBezTo>
                <a:cubicBezTo>
                  <a:pt x="179" y="624"/>
                  <a:pt x="179" y="624"/>
                  <a:pt x="179" y="624"/>
                </a:cubicBezTo>
                <a:cubicBezTo>
                  <a:pt x="179" y="623"/>
                  <a:pt x="179" y="623"/>
                  <a:pt x="179" y="623"/>
                </a:cubicBezTo>
                <a:close/>
                <a:moveTo>
                  <a:pt x="186" y="612"/>
                </a:moveTo>
                <a:cubicBezTo>
                  <a:pt x="186" y="612"/>
                  <a:pt x="186" y="612"/>
                  <a:pt x="186" y="612"/>
                </a:cubicBezTo>
                <a:cubicBezTo>
                  <a:pt x="186" y="614"/>
                  <a:pt x="186" y="614"/>
                  <a:pt x="186" y="616"/>
                </a:cubicBezTo>
                <a:cubicBezTo>
                  <a:pt x="186" y="616"/>
                  <a:pt x="185" y="617"/>
                  <a:pt x="185" y="618"/>
                </a:cubicBezTo>
                <a:cubicBezTo>
                  <a:pt x="185" y="618"/>
                  <a:pt x="185" y="618"/>
                  <a:pt x="186" y="618"/>
                </a:cubicBezTo>
                <a:cubicBezTo>
                  <a:pt x="186" y="618"/>
                  <a:pt x="186" y="618"/>
                  <a:pt x="186" y="618"/>
                </a:cubicBezTo>
                <a:cubicBezTo>
                  <a:pt x="186" y="617"/>
                  <a:pt x="186" y="616"/>
                  <a:pt x="186" y="616"/>
                </a:cubicBezTo>
                <a:cubicBezTo>
                  <a:pt x="187" y="615"/>
                  <a:pt x="187" y="613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lose/>
                <a:moveTo>
                  <a:pt x="178" y="609"/>
                </a:moveTo>
                <a:cubicBezTo>
                  <a:pt x="178" y="609"/>
                  <a:pt x="178" y="608"/>
                  <a:pt x="178" y="608"/>
                </a:cubicBezTo>
                <a:cubicBezTo>
                  <a:pt x="178" y="608"/>
                  <a:pt x="178" y="608"/>
                  <a:pt x="178" y="608"/>
                </a:cubicBezTo>
                <a:cubicBezTo>
                  <a:pt x="178" y="608"/>
                  <a:pt x="178" y="609"/>
                  <a:pt x="178" y="609"/>
                </a:cubicBezTo>
                <a:cubicBezTo>
                  <a:pt x="177" y="610"/>
                  <a:pt x="178" y="611"/>
                  <a:pt x="178" y="612"/>
                </a:cubicBezTo>
                <a:cubicBezTo>
                  <a:pt x="178" y="613"/>
                  <a:pt x="178" y="614"/>
                  <a:pt x="178" y="614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9" y="614"/>
                  <a:pt x="178" y="613"/>
                  <a:pt x="178" y="612"/>
                </a:cubicBezTo>
                <a:cubicBezTo>
                  <a:pt x="178" y="611"/>
                  <a:pt x="178" y="610"/>
                  <a:pt x="178" y="609"/>
                </a:cubicBezTo>
                <a:close/>
                <a:moveTo>
                  <a:pt x="178" y="604"/>
                </a:moveTo>
                <a:cubicBezTo>
                  <a:pt x="178" y="604"/>
                  <a:pt x="178" y="604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ubicBezTo>
                  <a:pt x="178" y="605"/>
                  <a:pt x="178" y="606"/>
                  <a:pt x="178" y="606"/>
                </a:cubicBezTo>
                <a:cubicBezTo>
                  <a:pt x="178" y="606"/>
                  <a:pt x="178" y="607"/>
                  <a:pt x="178" y="607"/>
                </a:cubicBezTo>
                <a:cubicBezTo>
                  <a:pt x="178" y="607"/>
                  <a:pt x="178" y="606"/>
                  <a:pt x="178" y="606"/>
                </a:cubicBezTo>
                <a:cubicBezTo>
                  <a:pt x="178" y="606"/>
                  <a:pt x="178" y="605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lose/>
                <a:moveTo>
                  <a:pt x="128" y="643"/>
                </a:move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4"/>
                  <a:pt x="128" y="644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4"/>
                  <a:pt x="128" y="644"/>
                  <a:pt x="128" y="643"/>
                </a:cubicBezTo>
                <a:close/>
                <a:moveTo>
                  <a:pt x="128" y="638"/>
                </a:move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9"/>
                  <a:pt x="128" y="639"/>
                  <a:pt x="128" y="639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39"/>
                </a:cubicBezTo>
                <a:cubicBezTo>
                  <a:pt x="128" y="639"/>
                  <a:pt x="128" y="639"/>
                  <a:pt x="128" y="638"/>
                </a:cubicBezTo>
                <a:close/>
                <a:moveTo>
                  <a:pt x="128" y="634"/>
                </a:moveTo>
                <a:cubicBezTo>
                  <a:pt x="128" y="633"/>
                  <a:pt x="128" y="632"/>
                  <a:pt x="128" y="632"/>
                </a:cubicBezTo>
                <a:cubicBezTo>
                  <a:pt x="128" y="632"/>
                  <a:pt x="128" y="632"/>
                  <a:pt x="128" y="632"/>
                </a:cubicBezTo>
                <a:cubicBezTo>
                  <a:pt x="128" y="632"/>
                  <a:pt x="127" y="632"/>
                  <a:pt x="127" y="632"/>
                </a:cubicBezTo>
                <a:cubicBezTo>
                  <a:pt x="127" y="632"/>
                  <a:pt x="127" y="632"/>
                  <a:pt x="127" y="632"/>
                </a:cubicBezTo>
                <a:cubicBezTo>
                  <a:pt x="128" y="632"/>
                  <a:pt x="128" y="633"/>
                  <a:pt x="128" y="634"/>
                </a:cubicBezTo>
                <a:cubicBezTo>
                  <a:pt x="128" y="634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4"/>
                  <a:pt x="128" y="634"/>
                </a:cubicBezTo>
                <a:close/>
                <a:moveTo>
                  <a:pt x="183" y="572"/>
                </a:moveTo>
                <a:cubicBezTo>
                  <a:pt x="183" y="573"/>
                  <a:pt x="183" y="573"/>
                  <a:pt x="183" y="574"/>
                </a:cubicBezTo>
                <a:cubicBezTo>
                  <a:pt x="183" y="574"/>
                  <a:pt x="183" y="575"/>
                  <a:pt x="183" y="575"/>
                </a:cubicBezTo>
                <a:cubicBezTo>
                  <a:pt x="183" y="575"/>
                  <a:pt x="183" y="575"/>
                  <a:pt x="183" y="575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84" y="575"/>
                  <a:pt x="184" y="574"/>
                  <a:pt x="183" y="574"/>
                </a:cubicBezTo>
                <a:cubicBezTo>
                  <a:pt x="183" y="573"/>
                  <a:pt x="183" y="573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lose/>
                <a:moveTo>
                  <a:pt x="127" y="606"/>
                </a:moveTo>
                <a:cubicBezTo>
                  <a:pt x="127" y="606"/>
                  <a:pt x="127" y="606"/>
                  <a:pt x="127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7"/>
                  <a:pt x="126" y="609"/>
                  <a:pt x="126" y="610"/>
                </a:cubicBezTo>
                <a:cubicBezTo>
                  <a:pt x="126" y="610"/>
                  <a:pt x="127" y="610"/>
                  <a:pt x="127" y="610"/>
                </a:cubicBezTo>
                <a:cubicBezTo>
                  <a:pt x="127" y="610"/>
                  <a:pt x="127" y="610"/>
                  <a:pt x="127" y="609"/>
                </a:cubicBezTo>
                <a:cubicBezTo>
                  <a:pt x="126" y="609"/>
                  <a:pt x="126" y="607"/>
                  <a:pt x="127" y="606"/>
                </a:cubicBezTo>
                <a:close/>
                <a:moveTo>
                  <a:pt x="126" y="591"/>
                </a:moveTo>
                <a:cubicBezTo>
                  <a:pt x="126" y="591"/>
                  <a:pt x="126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3"/>
                  <a:pt x="125" y="595"/>
                  <a:pt x="126" y="596"/>
                </a:cubicBezTo>
                <a:cubicBezTo>
                  <a:pt x="126" y="599"/>
                  <a:pt x="126" y="601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1"/>
                  <a:pt x="126" y="599"/>
                  <a:pt x="126" y="596"/>
                </a:cubicBezTo>
                <a:cubicBezTo>
                  <a:pt x="126" y="594"/>
                  <a:pt x="126" y="593"/>
                  <a:pt x="126" y="591"/>
                </a:cubicBezTo>
                <a:close/>
                <a:moveTo>
                  <a:pt x="125" y="586"/>
                </a:move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6"/>
                </a:cubicBezTo>
                <a:cubicBezTo>
                  <a:pt x="125" y="586"/>
                  <a:pt x="125" y="586"/>
                  <a:pt x="125" y="586"/>
                </a:cubicBezTo>
                <a:cubicBezTo>
                  <a:pt x="125" y="586"/>
                  <a:pt x="125" y="587"/>
                  <a:pt x="125" y="587"/>
                </a:cubicBezTo>
                <a:cubicBezTo>
                  <a:pt x="125" y="587"/>
                  <a:pt x="125" y="586"/>
                  <a:pt x="125" y="586"/>
                </a:cubicBezTo>
                <a:close/>
                <a:moveTo>
                  <a:pt x="168" y="544"/>
                </a:moveTo>
                <a:cubicBezTo>
                  <a:pt x="168" y="543"/>
                  <a:pt x="168" y="542"/>
                  <a:pt x="168" y="542"/>
                </a:cubicBezTo>
                <a:cubicBezTo>
                  <a:pt x="168" y="542"/>
                  <a:pt x="168" y="541"/>
                  <a:pt x="168" y="541"/>
                </a:cubicBezTo>
                <a:cubicBezTo>
                  <a:pt x="168" y="541"/>
                  <a:pt x="168" y="541"/>
                  <a:pt x="168" y="542"/>
                </a:cubicBezTo>
                <a:cubicBezTo>
                  <a:pt x="168" y="542"/>
                  <a:pt x="168" y="542"/>
                  <a:pt x="168" y="542"/>
                </a:cubicBezTo>
                <a:cubicBezTo>
                  <a:pt x="168" y="542"/>
                  <a:pt x="168" y="543"/>
                  <a:pt x="168" y="544"/>
                </a:cubicBezTo>
                <a:cubicBezTo>
                  <a:pt x="168" y="545"/>
                  <a:pt x="168" y="545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5"/>
                  <a:pt x="168" y="545"/>
                  <a:pt x="168" y="544"/>
                </a:cubicBezTo>
                <a:close/>
                <a:moveTo>
                  <a:pt x="174" y="530"/>
                </a:moveTo>
                <a:cubicBezTo>
                  <a:pt x="174" y="531"/>
                  <a:pt x="174" y="531"/>
                  <a:pt x="174" y="531"/>
                </a:cubicBezTo>
                <a:cubicBezTo>
                  <a:pt x="174" y="532"/>
                  <a:pt x="174" y="532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2"/>
                  <a:pt x="174" y="532"/>
                  <a:pt x="174" y="531"/>
                </a:cubicBezTo>
                <a:cubicBezTo>
                  <a:pt x="174" y="531"/>
                  <a:pt x="174" y="531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lose/>
                <a:moveTo>
                  <a:pt x="167" y="529"/>
                </a:moveTo>
                <a:cubicBezTo>
                  <a:pt x="167" y="529"/>
                  <a:pt x="167" y="528"/>
                  <a:pt x="167" y="528"/>
                </a:cubicBezTo>
                <a:cubicBezTo>
                  <a:pt x="167" y="528"/>
                  <a:pt x="167" y="528"/>
                  <a:pt x="167" y="527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9"/>
                  <a:pt x="167" y="529"/>
                </a:cubicBezTo>
                <a:cubicBezTo>
                  <a:pt x="167" y="530"/>
                  <a:pt x="167" y="530"/>
                  <a:pt x="167" y="531"/>
                </a:cubicBezTo>
                <a:cubicBezTo>
                  <a:pt x="167" y="531"/>
                  <a:pt x="167" y="531"/>
                  <a:pt x="168" y="531"/>
                </a:cubicBezTo>
                <a:cubicBezTo>
                  <a:pt x="168" y="531"/>
                  <a:pt x="168" y="531"/>
                  <a:pt x="168" y="531"/>
                </a:cubicBezTo>
                <a:cubicBezTo>
                  <a:pt x="167" y="530"/>
                  <a:pt x="167" y="530"/>
                  <a:pt x="167" y="529"/>
                </a:cubicBezTo>
                <a:close/>
                <a:moveTo>
                  <a:pt x="170" y="514"/>
                </a:moveTo>
                <a:cubicBezTo>
                  <a:pt x="170" y="514"/>
                  <a:pt x="170" y="515"/>
                  <a:pt x="170" y="515"/>
                </a:cubicBezTo>
                <a:cubicBezTo>
                  <a:pt x="170" y="515"/>
                  <a:pt x="170" y="515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0" y="515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lose/>
                <a:moveTo>
                  <a:pt x="168" y="514"/>
                </a:move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4"/>
                  <a:pt x="168" y="514"/>
                </a:cubicBezTo>
                <a:close/>
                <a:moveTo>
                  <a:pt x="167" y="509"/>
                </a:moveTo>
                <a:cubicBezTo>
                  <a:pt x="166" y="510"/>
                  <a:pt x="166" y="511"/>
                  <a:pt x="166" y="511"/>
                </a:cubicBezTo>
                <a:cubicBezTo>
                  <a:pt x="166" y="511"/>
                  <a:pt x="166" y="512"/>
                  <a:pt x="166" y="512"/>
                </a:cubicBezTo>
                <a:cubicBezTo>
                  <a:pt x="166" y="512"/>
                  <a:pt x="166" y="512"/>
                  <a:pt x="167" y="512"/>
                </a:cubicBezTo>
                <a:cubicBezTo>
                  <a:pt x="167" y="512"/>
                  <a:pt x="167" y="512"/>
                  <a:pt x="167" y="512"/>
                </a:cubicBezTo>
                <a:cubicBezTo>
                  <a:pt x="167" y="512"/>
                  <a:pt x="167" y="511"/>
                  <a:pt x="167" y="511"/>
                </a:cubicBezTo>
                <a:cubicBezTo>
                  <a:pt x="167" y="511"/>
                  <a:pt x="167" y="510"/>
                  <a:pt x="167" y="510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lose/>
                <a:moveTo>
                  <a:pt x="168" y="511"/>
                </a:moveTo>
                <a:cubicBezTo>
                  <a:pt x="168" y="511"/>
                  <a:pt x="168" y="511"/>
                  <a:pt x="168" y="511"/>
                </a:cubicBezTo>
                <a:cubicBezTo>
                  <a:pt x="169" y="510"/>
                  <a:pt x="168" y="509"/>
                  <a:pt x="168" y="508"/>
                </a:cubicBezTo>
                <a:cubicBezTo>
                  <a:pt x="168" y="507"/>
                  <a:pt x="168" y="506"/>
                  <a:pt x="168" y="505"/>
                </a:cubicBezTo>
                <a:cubicBezTo>
                  <a:pt x="168" y="505"/>
                  <a:pt x="168" y="505"/>
                  <a:pt x="168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6"/>
                  <a:pt x="167" y="507"/>
                  <a:pt x="168" y="508"/>
                </a:cubicBezTo>
                <a:cubicBezTo>
                  <a:pt x="168" y="509"/>
                  <a:pt x="168" y="510"/>
                  <a:pt x="168" y="511"/>
                </a:cubicBezTo>
                <a:cubicBezTo>
                  <a:pt x="167" y="511"/>
                  <a:pt x="168" y="511"/>
                  <a:pt x="168" y="511"/>
                </a:cubicBezTo>
                <a:close/>
                <a:moveTo>
                  <a:pt x="166" y="488"/>
                </a:move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9"/>
                  <a:pt x="166" y="489"/>
                  <a:pt x="166" y="489"/>
                </a:cubicBezTo>
                <a:cubicBezTo>
                  <a:pt x="166" y="489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89"/>
                  <a:pt x="166" y="489"/>
                  <a:pt x="166" y="489"/>
                </a:cubicBezTo>
                <a:lnTo>
                  <a:pt x="166" y="488"/>
                </a:lnTo>
                <a:close/>
                <a:moveTo>
                  <a:pt x="172" y="477"/>
                </a:moveTo>
                <a:cubicBezTo>
                  <a:pt x="172" y="477"/>
                  <a:pt x="172" y="478"/>
                  <a:pt x="172" y="478"/>
                </a:cubicBezTo>
                <a:cubicBezTo>
                  <a:pt x="172" y="478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8"/>
                  <a:pt x="172" y="478"/>
                </a:cubicBezTo>
                <a:cubicBezTo>
                  <a:pt x="172" y="478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lose/>
                <a:moveTo>
                  <a:pt x="165" y="457"/>
                </a:moveTo>
                <a:cubicBezTo>
                  <a:pt x="165" y="457"/>
                  <a:pt x="165" y="457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5"/>
                  <a:pt x="165" y="454"/>
                  <a:pt x="165" y="452"/>
                </a:cubicBezTo>
                <a:cubicBezTo>
                  <a:pt x="165" y="451"/>
                  <a:pt x="165" y="451"/>
                  <a:pt x="165" y="450"/>
                </a:cubicBezTo>
                <a:cubicBezTo>
                  <a:pt x="165" y="450"/>
                  <a:pt x="165" y="450"/>
                  <a:pt x="165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1"/>
                  <a:pt x="164" y="451"/>
                  <a:pt x="164" y="452"/>
                </a:cubicBezTo>
                <a:cubicBezTo>
                  <a:pt x="164" y="454"/>
                  <a:pt x="164" y="455"/>
                  <a:pt x="165" y="457"/>
                </a:cubicBezTo>
                <a:cubicBezTo>
                  <a:pt x="164" y="458"/>
                  <a:pt x="164" y="459"/>
                  <a:pt x="165" y="460"/>
                </a:cubicBezTo>
                <a:cubicBezTo>
                  <a:pt x="165" y="461"/>
                  <a:pt x="165" y="462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2"/>
                  <a:pt x="165" y="461"/>
                  <a:pt x="165" y="460"/>
                </a:cubicBezTo>
                <a:cubicBezTo>
                  <a:pt x="165" y="459"/>
                  <a:pt x="165" y="458"/>
                  <a:pt x="165" y="457"/>
                </a:cubicBezTo>
                <a:close/>
                <a:moveTo>
                  <a:pt x="166" y="459"/>
                </a:moveTo>
                <a:cubicBezTo>
                  <a:pt x="166" y="458"/>
                  <a:pt x="166" y="457"/>
                  <a:pt x="166" y="457"/>
                </a:cubicBezTo>
                <a:cubicBezTo>
                  <a:pt x="166" y="457"/>
                  <a:pt x="166" y="457"/>
                  <a:pt x="166" y="457"/>
                </a:cubicBezTo>
                <a:cubicBezTo>
                  <a:pt x="167" y="454"/>
                  <a:pt x="166" y="451"/>
                  <a:pt x="166" y="448"/>
                </a:cubicBezTo>
                <a:cubicBezTo>
                  <a:pt x="166" y="447"/>
                  <a:pt x="166" y="445"/>
                  <a:pt x="166" y="444"/>
                </a:cubicBezTo>
                <a:cubicBezTo>
                  <a:pt x="166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6"/>
                  <a:pt x="165" y="447"/>
                  <a:pt x="165" y="448"/>
                </a:cubicBezTo>
                <a:cubicBezTo>
                  <a:pt x="165" y="451"/>
                  <a:pt x="166" y="454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8"/>
                  <a:pt x="165" y="458"/>
                  <a:pt x="165" y="459"/>
                </a:cubicBezTo>
                <a:cubicBezTo>
                  <a:pt x="166" y="461"/>
                  <a:pt x="166" y="463"/>
                  <a:pt x="166" y="465"/>
                </a:cubicBezTo>
                <a:cubicBezTo>
                  <a:pt x="166" y="465"/>
                  <a:pt x="166" y="465"/>
                  <a:pt x="166" y="465"/>
                </a:cubicBezTo>
                <a:cubicBezTo>
                  <a:pt x="166" y="469"/>
                  <a:pt x="166" y="473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7"/>
                  <a:pt x="166" y="477"/>
                  <a:pt x="166" y="477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5"/>
                  <a:pt x="165" y="473"/>
                  <a:pt x="165" y="471"/>
                </a:cubicBezTo>
                <a:cubicBezTo>
                  <a:pt x="165" y="470"/>
                  <a:pt x="165" y="469"/>
                  <a:pt x="165" y="469"/>
                </a:cubicBezTo>
                <a:cubicBezTo>
                  <a:pt x="165" y="469"/>
                  <a:pt x="165" y="468"/>
                  <a:pt x="165" y="468"/>
                </a:cubicBezTo>
                <a:cubicBezTo>
                  <a:pt x="165" y="468"/>
                  <a:pt x="165" y="468"/>
                  <a:pt x="165" y="469"/>
                </a:cubicBezTo>
                <a:cubicBezTo>
                  <a:pt x="165" y="469"/>
                  <a:pt x="165" y="469"/>
                  <a:pt x="165" y="469"/>
                </a:cubicBezTo>
                <a:cubicBezTo>
                  <a:pt x="165" y="469"/>
                  <a:pt x="165" y="470"/>
                  <a:pt x="165" y="471"/>
                </a:cubicBezTo>
                <a:cubicBezTo>
                  <a:pt x="165" y="473"/>
                  <a:pt x="165" y="475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8"/>
                  <a:pt x="165" y="479"/>
                  <a:pt x="165" y="480"/>
                </a:cubicBezTo>
                <a:cubicBezTo>
                  <a:pt x="165" y="482"/>
                  <a:pt x="166" y="483"/>
                  <a:pt x="165" y="484"/>
                </a:cubicBezTo>
                <a:cubicBezTo>
                  <a:pt x="165" y="484"/>
                  <a:pt x="165" y="484"/>
                  <a:pt x="166" y="484"/>
                </a:cubicBezTo>
                <a:cubicBezTo>
                  <a:pt x="166" y="484"/>
                  <a:pt x="166" y="484"/>
                  <a:pt x="166" y="484"/>
                </a:cubicBezTo>
                <a:cubicBezTo>
                  <a:pt x="166" y="483"/>
                  <a:pt x="166" y="482"/>
                  <a:pt x="166" y="480"/>
                </a:cubicBezTo>
                <a:cubicBezTo>
                  <a:pt x="166" y="479"/>
                  <a:pt x="166" y="478"/>
                  <a:pt x="166" y="477"/>
                </a:cubicBezTo>
                <a:cubicBezTo>
                  <a:pt x="166" y="478"/>
                  <a:pt x="166" y="480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3"/>
                  <a:pt x="166" y="483"/>
                  <a:pt x="167" y="483"/>
                </a:cubicBezTo>
                <a:cubicBezTo>
                  <a:pt x="167" y="483"/>
                  <a:pt x="167" y="484"/>
                  <a:pt x="167" y="483"/>
                </a:cubicBezTo>
                <a:cubicBezTo>
                  <a:pt x="167" y="483"/>
                  <a:pt x="167" y="483"/>
                  <a:pt x="167" y="483"/>
                </a:cubicBezTo>
                <a:cubicBezTo>
                  <a:pt x="167" y="483"/>
                  <a:pt x="167" y="483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8" y="479"/>
                  <a:pt x="169" y="477"/>
                  <a:pt x="169" y="475"/>
                </a:cubicBezTo>
                <a:cubicBezTo>
                  <a:pt x="169" y="474"/>
                  <a:pt x="168" y="474"/>
                  <a:pt x="168" y="473"/>
                </a:cubicBezTo>
                <a:cubicBezTo>
                  <a:pt x="168" y="473"/>
                  <a:pt x="168" y="472"/>
                  <a:pt x="168" y="471"/>
                </a:cubicBezTo>
                <a:cubicBezTo>
                  <a:pt x="168" y="471"/>
                  <a:pt x="167" y="470"/>
                  <a:pt x="167" y="470"/>
                </a:cubicBezTo>
                <a:cubicBezTo>
                  <a:pt x="167" y="468"/>
                  <a:pt x="168" y="465"/>
                  <a:pt x="166" y="465"/>
                </a:cubicBezTo>
                <a:cubicBezTo>
                  <a:pt x="167" y="463"/>
                  <a:pt x="166" y="461"/>
                  <a:pt x="166" y="459"/>
                </a:cubicBezTo>
                <a:close/>
                <a:moveTo>
                  <a:pt x="178" y="450"/>
                </a:moveTo>
                <a:cubicBezTo>
                  <a:pt x="179" y="450"/>
                  <a:pt x="179" y="450"/>
                  <a:pt x="179" y="450"/>
                </a:cubicBezTo>
                <a:cubicBezTo>
                  <a:pt x="179" y="451"/>
                  <a:pt x="179" y="452"/>
                  <a:pt x="179" y="453"/>
                </a:cubicBezTo>
                <a:cubicBezTo>
                  <a:pt x="179" y="453"/>
                  <a:pt x="178" y="454"/>
                  <a:pt x="178" y="454"/>
                </a:cubicBezTo>
                <a:cubicBezTo>
                  <a:pt x="178" y="454"/>
                  <a:pt x="178" y="454"/>
                  <a:pt x="178" y="454"/>
                </a:cubicBezTo>
                <a:cubicBezTo>
                  <a:pt x="180" y="454"/>
                  <a:pt x="179" y="456"/>
                  <a:pt x="180" y="457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80" y="457"/>
                  <a:pt x="179" y="457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80" y="459"/>
                  <a:pt x="181" y="463"/>
                  <a:pt x="180" y="466"/>
                </a:cubicBezTo>
                <a:cubicBezTo>
                  <a:pt x="180" y="466"/>
                  <a:pt x="180" y="466"/>
                  <a:pt x="181" y="467"/>
                </a:cubicBezTo>
                <a:cubicBezTo>
                  <a:pt x="180" y="468"/>
                  <a:pt x="181" y="470"/>
                  <a:pt x="180" y="472"/>
                </a:cubicBezTo>
                <a:cubicBezTo>
                  <a:pt x="178" y="472"/>
                  <a:pt x="179" y="470"/>
                  <a:pt x="179" y="470"/>
                </a:cubicBezTo>
                <a:cubicBezTo>
                  <a:pt x="179" y="469"/>
                  <a:pt x="178" y="469"/>
                  <a:pt x="178" y="469"/>
                </a:cubicBezTo>
                <a:cubicBezTo>
                  <a:pt x="178" y="469"/>
                  <a:pt x="178" y="468"/>
                  <a:pt x="178" y="468"/>
                </a:cubicBezTo>
                <a:cubicBezTo>
                  <a:pt x="178" y="468"/>
                  <a:pt x="178" y="467"/>
                  <a:pt x="178" y="467"/>
                </a:cubicBezTo>
                <a:cubicBezTo>
                  <a:pt x="178" y="465"/>
                  <a:pt x="179" y="464"/>
                  <a:pt x="178" y="463"/>
                </a:cubicBezTo>
                <a:cubicBezTo>
                  <a:pt x="179" y="462"/>
                  <a:pt x="177" y="459"/>
                  <a:pt x="178" y="458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6"/>
                  <a:pt x="177" y="455"/>
                  <a:pt x="178" y="454"/>
                </a:cubicBezTo>
                <a:cubicBezTo>
                  <a:pt x="178" y="453"/>
                  <a:pt x="178" y="453"/>
                  <a:pt x="178" y="453"/>
                </a:cubicBezTo>
                <a:cubicBezTo>
                  <a:pt x="178" y="452"/>
                  <a:pt x="179" y="451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lose/>
                <a:moveTo>
                  <a:pt x="179" y="457"/>
                </a:moveTo>
                <a:cubicBezTo>
                  <a:pt x="179" y="457"/>
                  <a:pt x="179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8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79" y="458"/>
                  <a:pt x="179" y="458"/>
                  <a:pt x="179" y="457"/>
                </a:cubicBezTo>
                <a:cubicBezTo>
                  <a:pt x="179" y="457"/>
                  <a:pt x="179" y="457"/>
                  <a:pt x="179" y="457"/>
                </a:cubicBezTo>
                <a:close/>
                <a:moveTo>
                  <a:pt x="164" y="442"/>
                </a:move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3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3"/>
                  <a:pt x="164" y="442"/>
                  <a:pt x="164" y="442"/>
                </a:cubicBezTo>
                <a:close/>
                <a:moveTo>
                  <a:pt x="164" y="421"/>
                </a:moveTo>
                <a:cubicBezTo>
                  <a:pt x="164" y="422"/>
                  <a:pt x="164" y="423"/>
                  <a:pt x="164" y="424"/>
                </a:cubicBezTo>
                <a:cubicBezTo>
                  <a:pt x="164" y="425"/>
                  <a:pt x="164" y="426"/>
                  <a:pt x="164" y="427"/>
                </a:cubicBezTo>
                <a:cubicBezTo>
                  <a:pt x="164" y="427"/>
                  <a:pt x="164" y="427"/>
                  <a:pt x="165" y="427"/>
                </a:cubicBezTo>
                <a:cubicBezTo>
                  <a:pt x="165" y="427"/>
                  <a:pt x="165" y="427"/>
                  <a:pt x="165" y="427"/>
                </a:cubicBezTo>
                <a:cubicBezTo>
                  <a:pt x="165" y="426"/>
                  <a:pt x="165" y="425"/>
                  <a:pt x="165" y="424"/>
                </a:cubicBezTo>
                <a:cubicBezTo>
                  <a:pt x="165" y="423"/>
                  <a:pt x="164" y="422"/>
                  <a:pt x="164" y="422"/>
                </a:cubicBezTo>
                <a:cubicBezTo>
                  <a:pt x="165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lose/>
                <a:moveTo>
                  <a:pt x="162" y="394"/>
                </a:moveTo>
                <a:cubicBezTo>
                  <a:pt x="162" y="397"/>
                  <a:pt x="162" y="400"/>
                  <a:pt x="163" y="402"/>
                </a:cubicBezTo>
                <a:cubicBezTo>
                  <a:pt x="163" y="406"/>
                  <a:pt x="163" y="410"/>
                  <a:pt x="163" y="413"/>
                </a:cubicBezTo>
                <a:cubicBezTo>
                  <a:pt x="163" y="413"/>
                  <a:pt x="163" y="413"/>
                  <a:pt x="163" y="413"/>
                </a:cubicBezTo>
                <a:cubicBezTo>
                  <a:pt x="163" y="413"/>
                  <a:pt x="164" y="413"/>
                  <a:pt x="164" y="413"/>
                </a:cubicBezTo>
                <a:cubicBezTo>
                  <a:pt x="164" y="410"/>
                  <a:pt x="164" y="406"/>
                  <a:pt x="163" y="402"/>
                </a:cubicBezTo>
                <a:cubicBezTo>
                  <a:pt x="163" y="400"/>
                  <a:pt x="163" y="397"/>
                  <a:pt x="163" y="394"/>
                </a:cubicBezTo>
                <a:cubicBezTo>
                  <a:pt x="163" y="394"/>
                  <a:pt x="163" y="394"/>
                  <a:pt x="163" y="394"/>
                </a:cubicBezTo>
                <a:cubicBezTo>
                  <a:pt x="163" y="394"/>
                  <a:pt x="162" y="394"/>
                  <a:pt x="162" y="394"/>
                </a:cubicBezTo>
                <a:cubicBezTo>
                  <a:pt x="162" y="394"/>
                  <a:pt x="162" y="394"/>
                  <a:pt x="162" y="394"/>
                </a:cubicBezTo>
                <a:close/>
                <a:moveTo>
                  <a:pt x="162" y="400"/>
                </a:moveTo>
                <a:cubicBezTo>
                  <a:pt x="162" y="399"/>
                  <a:pt x="161" y="399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2" y="400"/>
                  <a:pt x="162" y="401"/>
                  <a:pt x="162" y="401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1"/>
                  <a:pt x="162" y="401"/>
                  <a:pt x="162" y="401"/>
                </a:cubicBezTo>
                <a:cubicBezTo>
                  <a:pt x="162" y="401"/>
                  <a:pt x="162" y="400"/>
                  <a:pt x="162" y="400"/>
                </a:cubicBezTo>
                <a:close/>
                <a:moveTo>
                  <a:pt x="161" y="387"/>
                </a:move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7"/>
                  <a:pt x="161" y="387"/>
                </a:cubicBezTo>
                <a:close/>
                <a:moveTo>
                  <a:pt x="161" y="380"/>
                </a:moveTo>
                <a:cubicBezTo>
                  <a:pt x="161" y="380"/>
                  <a:pt x="161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1"/>
                  <a:pt x="160" y="381"/>
                </a:cubicBezTo>
                <a:cubicBezTo>
                  <a:pt x="160" y="382"/>
                  <a:pt x="161" y="383"/>
                  <a:pt x="160" y="384"/>
                </a:cubicBezTo>
                <a:cubicBezTo>
                  <a:pt x="160" y="384"/>
                  <a:pt x="161" y="385"/>
                  <a:pt x="161" y="385"/>
                </a:cubicBezTo>
                <a:cubicBezTo>
                  <a:pt x="161" y="385"/>
                  <a:pt x="161" y="384"/>
                  <a:pt x="161" y="384"/>
                </a:cubicBezTo>
                <a:cubicBezTo>
                  <a:pt x="161" y="383"/>
                  <a:pt x="161" y="382"/>
                  <a:pt x="161" y="381"/>
                </a:cubicBezTo>
                <a:cubicBezTo>
                  <a:pt x="161" y="381"/>
                  <a:pt x="161" y="380"/>
                  <a:pt x="161" y="380"/>
                </a:cubicBezTo>
                <a:close/>
                <a:moveTo>
                  <a:pt x="160" y="374"/>
                </a:move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5"/>
                  <a:pt x="160" y="376"/>
                  <a:pt x="160" y="376"/>
                </a:cubicBezTo>
                <a:cubicBezTo>
                  <a:pt x="160" y="377"/>
                  <a:pt x="160" y="377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1" y="377"/>
                  <a:pt x="160" y="377"/>
                  <a:pt x="160" y="376"/>
                </a:cubicBezTo>
                <a:cubicBezTo>
                  <a:pt x="160" y="376"/>
                  <a:pt x="160" y="375"/>
                  <a:pt x="160" y="374"/>
                </a:cubicBezTo>
                <a:close/>
                <a:moveTo>
                  <a:pt x="161" y="363"/>
                </a:moveTo>
                <a:cubicBezTo>
                  <a:pt x="161" y="364"/>
                  <a:pt x="161" y="364"/>
                  <a:pt x="161" y="365"/>
                </a:cubicBezTo>
                <a:cubicBezTo>
                  <a:pt x="161" y="365"/>
                  <a:pt x="161" y="365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2" y="365"/>
                  <a:pt x="161" y="365"/>
                  <a:pt x="161" y="364"/>
                </a:cubicBezTo>
                <a:cubicBezTo>
                  <a:pt x="161" y="364"/>
                  <a:pt x="161" y="364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lose/>
                <a:moveTo>
                  <a:pt x="161" y="352"/>
                </a:moveTo>
                <a:cubicBezTo>
                  <a:pt x="160" y="354"/>
                  <a:pt x="160" y="355"/>
                  <a:pt x="160" y="357"/>
                </a:cubicBezTo>
                <a:cubicBezTo>
                  <a:pt x="160" y="357"/>
                  <a:pt x="160" y="357"/>
                  <a:pt x="161" y="357"/>
                </a:cubicBezTo>
                <a:cubicBezTo>
                  <a:pt x="161" y="357"/>
                  <a:pt x="161" y="357"/>
                  <a:pt x="161" y="357"/>
                </a:cubicBezTo>
                <a:cubicBezTo>
                  <a:pt x="161" y="355"/>
                  <a:pt x="161" y="354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lose/>
                <a:moveTo>
                  <a:pt x="105" y="291"/>
                </a:moveTo>
                <a:cubicBezTo>
                  <a:pt x="105" y="291"/>
                  <a:pt x="105" y="292"/>
                  <a:pt x="105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0"/>
                  <a:pt x="106" y="290"/>
                </a:cubicBezTo>
                <a:cubicBezTo>
                  <a:pt x="105" y="290"/>
                  <a:pt x="105" y="290"/>
                  <a:pt x="105" y="291"/>
                </a:cubicBezTo>
                <a:cubicBezTo>
                  <a:pt x="105" y="291"/>
                  <a:pt x="105" y="291"/>
                  <a:pt x="105" y="291"/>
                </a:cubicBezTo>
                <a:close/>
                <a:moveTo>
                  <a:pt x="182" y="550"/>
                </a:moveTo>
                <a:cubicBezTo>
                  <a:pt x="182" y="551"/>
                  <a:pt x="182" y="551"/>
                  <a:pt x="182" y="551"/>
                </a:cubicBezTo>
                <a:cubicBezTo>
                  <a:pt x="182" y="552"/>
                  <a:pt x="183" y="553"/>
                  <a:pt x="182" y="553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5"/>
                  <a:pt x="182" y="556"/>
                  <a:pt x="182" y="557"/>
                </a:cubicBezTo>
                <a:cubicBezTo>
                  <a:pt x="182" y="558"/>
                  <a:pt x="182" y="560"/>
                  <a:pt x="183" y="561"/>
                </a:cubicBezTo>
                <a:cubicBezTo>
                  <a:pt x="183" y="561"/>
                  <a:pt x="183" y="561"/>
                  <a:pt x="184" y="561"/>
                </a:cubicBezTo>
                <a:cubicBezTo>
                  <a:pt x="184" y="561"/>
                  <a:pt x="184" y="560"/>
                  <a:pt x="184" y="560"/>
                </a:cubicBezTo>
                <a:cubicBezTo>
                  <a:pt x="183" y="559"/>
                  <a:pt x="183" y="558"/>
                  <a:pt x="183" y="557"/>
                </a:cubicBezTo>
                <a:cubicBezTo>
                  <a:pt x="183" y="556"/>
                  <a:pt x="183" y="555"/>
                  <a:pt x="183" y="554"/>
                </a:cubicBezTo>
                <a:cubicBezTo>
                  <a:pt x="183" y="553"/>
                  <a:pt x="183" y="552"/>
                  <a:pt x="183" y="551"/>
                </a:cubicBezTo>
                <a:cubicBezTo>
                  <a:pt x="183" y="550"/>
                  <a:pt x="182" y="550"/>
                  <a:pt x="182" y="550"/>
                </a:cubicBezTo>
                <a:cubicBezTo>
                  <a:pt x="182" y="550"/>
                  <a:pt x="182" y="550"/>
                  <a:pt x="182" y="550"/>
                </a:cubicBezTo>
                <a:close/>
                <a:moveTo>
                  <a:pt x="171" y="554"/>
                </a:moveTo>
                <a:cubicBezTo>
                  <a:pt x="172" y="553"/>
                  <a:pt x="172" y="552"/>
                  <a:pt x="171" y="550"/>
                </a:cubicBezTo>
                <a:cubicBezTo>
                  <a:pt x="172" y="548"/>
                  <a:pt x="171" y="546"/>
                  <a:pt x="171" y="544"/>
                </a:cubicBezTo>
                <a:cubicBezTo>
                  <a:pt x="171" y="544"/>
                  <a:pt x="171" y="544"/>
                  <a:pt x="171" y="544"/>
                </a:cubicBezTo>
                <a:cubicBezTo>
                  <a:pt x="171" y="543"/>
                  <a:pt x="171" y="542"/>
                  <a:pt x="171" y="541"/>
                </a:cubicBezTo>
                <a:cubicBezTo>
                  <a:pt x="171" y="540"/>
                  <a:pt x="170" y="539"/>
                  <a:pt x="171" y="538"/>
                </a:cubicBezTo>
                <a:cubicBezTo>
                  <a:pt x="171" y="538"/>
                  <a:pt x="171" y="537"/>
                  <a:pt x="170" y="537"/>
                </a:cubicBezTo>
                <a:cubicBezTo>
                  <a:pt x="170" y="537"/>
                  <a:pt x="170" y="537"/>
                  <a:pt x="170" y="537"/>
                </a:cubicBezTo>
                <a:cubicBezTo>
                  <a:pt x="170" y="537"/>
                  <a:pt x="170" y="538"/>
                  <a:pt x="170" y="538"/>
                </a:cubicBezTo>
                <a:cubicBezTo>
                  <a:pt x="169" y="539"/>
                  <a:pt x="170" y="540"/>
                  <a:pt x="170" y="541"/>
                </a:cubicBezTo>
                <a:cubicBezTo>
                  <a:pt x="170" y="542"/>
                  <a:pt x="170" y="543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69" y="546"/>
                  <a:pt x="172" y="549"/>
                  <a:pt x="169" y="550"/>
                </a:cubicBezTo>
                <a:cubicBezTo>
                  <a:pt x="170" y="551"/>
                  <a:pt x="169" y="552"/>
                  <a:pt x="169" y="553"/>
                </a:cubicBezTo>
                <a:cubicBezTo>
                  <a:pt x="170" y="553"/>
                  <a:pt x="170" y="553"/>
                  <a:pt x="171" y="554"/>
                </a:cubicBezTo>
                <a:cubicBezTo>
                  <a:pt x="171" y="556"/>
                  <a:pt x="171" y="558"/>
                  <a:pt x="171" y="560"/>
                </a:cubicBezTo>
                <a:cubicBezTo>
                  <a:pt x="171" y="561"/>
                  <a:pt x="171" y="563"/>
                  <a:pt x="172" y="565"/>
                </a:cubicBezTo>
                <a:cubicBezTo>
                  <a:pt x="172" y="565"/>
                  <a:pt x="172" y="565"/>
                  <a:pt x="172" y="565"/>
                </a:cubicBezTo>
                <a:cubicBezTo>
                  <a:pt x="173" y="565"/>
                  <a:pt x="173" y="565"/>
                  <a:pt x="173" y="565"/>
                </a:cubicBezTo>
                <a:cubicBezTo>
                  <a:pt x="172" y="563"/>
                  <a:pt x="172" y="561"/>
                  <a:pt x="172" y="560"/>
                </a:cubicBezTo>
                <a:cubicBezTo>
                  <a:pt x="172" y="558"/>
                  <a:pt x="172" y="556"/>
                  <a:pt x="171" y="554"/>
                </a:cubicBezTo>
                <a:close/>
                <a:moveTo>
                  <a:pt x="170" y="536"/>
                </a:moveTo>
                <a:cubicBezTo>
                  <a:pt x="170" y="536"/>
                  <a:pt x="171" y="536"/>
                  <a:pt x="171" y="535"/>
                </a:cubicBezTo>
                <a:cubicBezTo>
                  <a:pt x="171" y="534"/>
                  <a:pt x="171" y="533"/>
                  <a:pt x="170" y="532"/>
                </a:cubicBezTo>
                <a:cubicBezTo>
                  <a:pt x="170" y="532"/>
                  <a:pt x="170" y="532"/>
                  <a:pt x="170" y="532"/>
                </a:cubicBezTo>
                <a:cubicBezTo>
                  <a:pt x="171" y="528"/>
                  <a:pt x="170" y="525"/>
                  <a:pt x="170" y="522"/>
                </a:cubicBezTo>
                <a:cubicBezTo>
                  <a:pt x="168" y="521"/>
                  <a:pt x="170" y="519"/>
                  <a:pt x="169" y="519"/>
                </a:cubicBezTo>
                <a:cubicBezTo>
                  <a:pt x="169" y="519"/>
                  <a:pt x="168" y="519"/>
                  <a:pt x="168" y="519"/>
                </a:cubicBezTo>
                <a:cubicBezTo>
                  <a:pt x="168" y="523"/>
                  <a:pt x="168" y="527"/>
                  <a:pt x="168" y="530"/>
                </a:cubicBezTo>
                <a:cubicBezTo>
                  <a:pt x="170" y="530"/>
                  <a:pt x="169" y="531"/>
                  <a:pt x="170" y="532"/>
                </a:cubicBezTo>
                <a:cubicBezTo>
                  <a:pt x="170" y="533"/>
                  <a:pt x="170" y="534"/>
                  <a:pt x="170" y="535"/>
                </a:cubicBezTo>
                <a:cubicBezTo>
                  <a:pt x="170" y="535"/>
                  <a:pt x="170" y="536"/>
                  <a:pt x="170" y="53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19050" cap="flat" cmpd="sng">
            <a:solidFill>
              <a:schemeClr val="tx1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mp.itc.cn/upload/20170302/b928d3af2f854318999adb3c7a055ba5_t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517" y="892943"/>
            <a:ext cx="2995608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p0.ssl.qhimgs1.com/sdr/400__/t01e10aebb4950c9b5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124" y="892943"/>
            <a:ext cx="2857500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674451" y="3164656"/>
            <a:ext cx="8086928" cy="16204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    西柏坡这个曾经名不见经传的小山村，随着党中央</a:t>
            </a:r>
            <a:r>
              <a:rPr lang="zh-CN" altLang="en-US" sz="21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和解放军总部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的迁入，成为解放全中国的“最后一个农村指挥所”。接着，党中央又从这里出发，进京“赶考”，开始了建设新中国的宏伟大业。今天，就让我们一起来回忆这段难忘的岁月。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6206115" y="2213611"/>
            <a:ext cx="1273426" cy="4078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辽沈战役</a:t>
            </a:r>
            <a:endParaRPr lang="zh-CN" altLang="en-US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3"/>
          <p:cNvSpPr txBox="1"/>
          <p:nvPr>
            <p:custDataLst>
              <p:tags r:id="rId2"/>
            </p:custDataLst>
          </p:nvPr>
        </p:nvSpPr>
        <p:spPr>
          <a:xfrm>
            <a:off x="6246979" y="3107346"/>
            <a:ext cx="1273426" cy="4078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平津战役</a:t>
            </a:r>
            <a:endParaRPr lang="zh-CN" altLang="en-US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4"/>
          <p:cNvSpPr txBox="1"/>
          <p:nvPr>
            <p:custDataLst>
              <p:tags r:id="rId3"/>
            </p:custDataLst>
          </p:nvPr>
        </p:nvSpPr>
        <p:spPr>
          <a:xfrm>
            <a:off x="6206115" y="2655950"/>
            <a:ext cx="1273426" cy="4078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淮海战役</a:t>
            </a:r>
            <a:endParaRPr lang="zh-CN" altLang="en-US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5"/>
          <p:cNvSpPr txBox="1"/>
          <p:nvPr>
            <p:custDataLst>
              <p:tags r:id="rId4"/>
            </p:custDataLst>
          </p:nvPr>
        </p:nvSpPr>
        <p:spPr>
          <a:xfrm>
            <a:off x="1370333" y="753335"/>
            <a:ext cx="333785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解放区的土地改革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6"/>
          <p:cNvSpPr txBox="1"/>
          <p:nvPr>
            <p:custDataLst>
              <p:tags r:id="rId5"/>
            </p:custDataLst>
          </p:nvPr>
        </p:nvSpPr>
        <p:spPr>
          <a:xfrm>
            <a:off x="4668145" y="2640561"/>
            <a:ext cx="142890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三大战役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左大括号 8"/>
          <p:cNvSpPr/>
          <p:nvPr>
            <p:custDataLst>
              <p:tags r:id="rId6"/>
            </p:custDataLst>
          </p:nvPr>
        </p:nvSpPr>
        <p:spPr>
          <a:xfrm>
            <a:off x="5987992" y="2439234"/>
            <a:ext cx="218123" cy="872014"/>
          </a:xfrm>
          <a:prstGeom prst="leftBrace">
            <a:avLst>
              <a:gd name="adj1" fmla="val 32314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defTabSz="3429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  <a:sym typeface="+mn-ea"/>
            </a:endParaRPr>
          </a:p>
        </p:txBody>
      </p:sp>
      <p:sp>
        <p:nvSpPr>
          <p:cNvPr id="10" name="文本框 8"/>
          <p:cNvSpPr txBox="1"/>
          <p:nvPr>
            <p:custDataLst>
              <p:tags r:id="rId7"/>
            </p:custDataLst>
          </p:nvPr>
        </p:nvSpPr>
        <p:spPr>
          <a:xfrm>
            <a:off x="702018" y="1208916"/>
            <a:ext cx="366662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人民解放战争的胜利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0"/>
          <p:cNvSpPr txBox="1"/>
          <p:nvPr>
            <p:custDataLst>
              <p:tags r:id="rId8"/>
            </p:custDataLst>
          </p:nvPr>
        </p:nvSpPr>
        <p:spPr>
          <a:xfrm>
            <a:off x="3300842" y="1508984"/>
            <a:ext cx="447480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战略进攻：刘邓大军跃进大别山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1"/>
          <p:cNvSpPr txBox="1"/>
          <p:nvPr>
            <p:custDataLst>
              <p:tags r:id="rId9"/>
            </p:custDataLst>
          </p:nvPr>
        </p:nvSpPr>
        <p:spPr>
          <a:xfrm>
            <a:off x="3277001" y="2630213"/>
            <a:ext cx="143118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战略决战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左大括号 15"/>
          <p:cNvSpPr/>
          <p:nvPr>
            <p:custDataLst>
              <p:tags r:id="rId10"/>
            </p:custDataLst>
          </p:nvPr>
        </p:nvSpPr>
        <p:spPr>
          <a:xfrm>
            <a:off x="1068680" y="805217"/>
            <a:ext cx="317659" cy="3870761"/>
          </a:xfrm>
          <a:prstGeom prst="leftBrace">
            <a:avLst>
              <a:gd name="adj1" fmla="val 42574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3429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</a:endParaRPr>
          </a:p>
        </p:txBody>
      </p:sp>
      <p:sp>
        <p:nvSpPr>
          <p:cNvPr id="19" name="左大括号 18"/>
          <p:cNvSpPr/>
          <p:nvPr>
            <p:custDataLst>
              <p:tags r:id="rId11"/>
            </p:custDataLst>
          </p:nvPr>
        </p:nvSpPr>
        <p:spPr>
          <a:xfrm flipH="1">
            <a:off x="7520404" y="2448407"/>
            <a:ext cx="218123" cy="872014"/>
          </a:xfrm>
          <a:prstGeom prst="leftBrace">
            <a:avLst>
              <a:gd name="adj1" fmla="val 32314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defTabSz="3429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  <a:sym typeface="+mn-ea"/>
            </a:endParaRPr>
          </a:p>
        </p:txBody>
      </p:sp>
      <p:sp>
        <p:nvSpPr>
          <p:cNvPr id="20" name="文本框 18"/>
          <p:cNvSpPr txBox="1"/>
          <p:nvPr>
            <p:custDataLst>
              <p:tags r:id="rId12"/>
            </p:custDataLst>
          </p:nvPr>
        </p:nvSpPr>
        <p:spPr>
          <a:xfrm>
            <a:off x="7775644" y="2352020"/>
            <a:ext cx="1128408" cy="14234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国民党军队主力基本被消灭</a:t>
            </a:r>
            <a:endParaRPr lang="zh-CN" altLang="en-US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5"/>
          <p:cNvSpPr txBox="1"/>
          <p:nvPr>
            <p:custDataLst>
              <p:tags r:id="rId13"/>
            </p:custDataLst>
          </p:nvPr>
        </p:nvSpPr>
        <p:spPr>
          <a:xfrm>
            <a:off x="1386338" y="2505910"/>
            <a:ext cx="1883093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军事态势的巨变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左大括号 22"/>
          <p:cNvSpPr/>
          <p:nvPr>
            <p:custDataLst>
              <p:tags r:id="rId14"/>
            </p:custDataLst>
          </p:nvPr>
        </p:nvSpPr>
        <p:spPr>
          <a:xfrm>
            <a:off x="3059369" y="1427898"/>
            <a:ext cx="217632" cy="2715017"/>
          </a:xfrm>
          <a:prstGeom prst="leftBrace">
            <a:avLst>
              <a:gd name="adj1" fmla="val 42574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3429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</a:endParaRPr>
          </a:p>
        </p:txBody>
      </p:sp>
      <p:sp>
        <p:nvSpPr>
          <p:cNvPr id="24" name="文本框 5"/>
          <p:cNvSpPr txBox="1"/>
          <p:nvPr>
            <p:custDataLst>
              <p:tags r:id="rId15"/>
            </p:custDataLst>
          </p:nvPr>
        </p:nvSpPr>
        <p:spPr>
          <a:xfrm>
            <a:off x="1370333" y="4290529"/>
            <a:ext cx="244939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七届二中全会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>
            <p:custDataLst>
              <p:tags r:id="rId16"/>
            </p:custDataLst>
          </p:nvPr>
        </p:nvSpPr>
        <p:spPr>
          <a:xfrm>
            <a:off x="3325877" y="3775487"/>
            <a:ext cx="303701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3429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渡江战役（南京解放）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 animBg="1"/>
      <p:bldP spid="10" grpId="0"/>
      <p:bldP spid="12" grpId="0"/>
      <p:bldP spid="13" grpId="0"/>
      <p:bldP spid="16" grpId="0" animBg="1"/>
      <p:bldP spid="19" grpId="0" animBg="1"/>
      <p:bldP spid="20" grpId="0"/>
      <p:bldP spid="22" grpId="0"/>
      <p:bldP spid="23" grpId="0" animBg="1"/>
      <p:bldP spid="24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498401" y="703722"/>
            <a:ext cx="8446835" cy="361483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 fontAlgn="ctr">
              <a:lnSpc>
                <a:spcPct val="12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  <a:sym typeface="+mn-ea"/>
              </a:rPr>
              <a:t>1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  <a:sym typeface="+mn-ea"/>
              </a:rPr>
              <a:t>.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美国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学者易劳逸在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其著作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中写道：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国民党在农村的失败是由于当局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……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无能力保证农民的土地、安全和食物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……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极大地削弱了农民对政府所持有的尊敬。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与之相比，在共产党地区，可能大多数农民仍然是完全不关心政治的，但他们倾向于与这个政权合作。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材料中农民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倾向于与这个政权合作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的原因是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  <a:sym typeface="+mn-ea"/>
              </a:rPr>
              <a:t>（   ）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fontAlgn="ctr">
              <a:lnSpc>
                <a:spcPct val="12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双十协定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的签定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B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．土地改革的进行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fontAlgn="ctr">
              <a:lnSpc>
                <a:spcPct val="12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．三大战役的胜利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	    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D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．翻身农民踊跃参军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842431" y="2879311"/>
            <a:ext cx="404813" cy="494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</a:rPr>
              <a:t>B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4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655583" y="740841"/>
            <a:ext cx="8105796" cy="31716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zh-CN"/>
            </a:defPPr>
            <a:lvl1pPr algn="just" fontAlgn="ctr">
              <a:lnSpc>
                <a:spcPct val="120000"/>
              </a:lnSpc>
              <a:defRPr sz="2400" b="1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defRPr>
            </a:lvl1pPr>
          </a:lstStyle>
          <a:p>
            <a:r>
              <a:rPr lang="zh-CN" altLang="en-US" dirty="0" smtClean="0">
                <a:sym typeface="+mn-ea"/>
              </a:rPr>
              <a:t>2</a:t>
            </a:r>
            <a:r>
              <a:rPr lang="en-US" altLang="zh-CN" dirty="0" smtClean="0">
                <a:sym typeface="+mn-ea"/>
              </a:rPr>
              <a:t>.</a:t>
            </a:r>
            <a:r>
              <a:rPr lang="zh-CN" altLang="zh-CN" dirty="0" smtClean="0"/>
              <a:t>毛泽东</a:t>
            </a:r>
            <a:r>
              <a:rPr lang="zh-CN" altLang="zh-CN" dirty="0"/>
              <a:t>说：</a:t>
            </a:r>
            <a:r>
              <a:rPr lang="en-US" altLang="zh-CN" dirty="0"/>
              <a:t>“20</a:t>
            </a:r>
            <a:r>
              <a:rPr lang="zh-CN" altLang="zh-CN" dirty="0"/>
              <a:t>多年来，革命一直处于防御地位，自刘邓南征后，我们的革命战争总算熬出头了！</a:t>
            </a:r>
            <a:r>
              <a:rPr lang="en-US" altLang="zh-CN" dirty="0"/>
              <a:t>”</a:t>
            </a:r>
            <a:r>
              <a:rPr lang="zh-CN" altLang="zh-CN" dirty="0"/>
              <a:t>材料中</a:t>
            </a:r>
            <a:r>
              <a:rPr lang="en-US" altLang="zh-CN" dirty="0"/>
              <a:t>“</a:t>
            </a:r>
            <a:r>
              <a:rPr lang="zh-CN" altLang="zh-CN" dirty="0"/>
              <a:t>刘邓南征</a:t>
            </a:r>
            <a:r>
              <a:rPr lang="en-US" altLang="zh-CN" dirty="0"/>
              <a:t>”</a:t>
            </a:r>
            <a:r>
              <a:rPr lang="zh-CN" altLang="en-US" dirty="0">
                <a:sym typeface="+mn-ea"/>
              </a:rPr>
              <a:t> （   ）</a:t>
            </a:r>
            <a:endParaRPr lang="zh-CN" altLang="zh-CN" dirty="0"/>
          </a:p>
          <a:p>
            <a:r>
              <a:rPr lang="en-US" altLang="zh-CN" dirty="0"/>
              <a:t>A.</a:t>
            </a:r>
            <a:r>
              <a:rPr lang="zh-CN" altLang="zh-CN" dirty="0"/>
              <a:t>是党的历史上生死攸关的转折点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r>
              <a:rPr lang="en-US" altLang="zh-CN" dirty="0" smtClean="0"/>
              <a:t>B</a:t>
            </a:r>
            <a:r>
              <a:rPr lang="en-US" altLang="zh-CN" dirty="0"/>
              <a:t>.</a:t>
            </a:r>
            <a:r>
              <a:rPr lang="zh-CN" altLang="zh-CN" dirty="0"/>
              <a:t>是抗战中发动的最大规模战役</a:t>
            </a:r>
            <a:endParaRPr lang="zh-CN" altLang="zh-CN" dirty="0"/>
          </a:p>
          <a:p>
            <a:r>
              <a:rPr lang="en-US" altLang="zh-CN" dirty="0"/>
              <a:t>C.</a:t>
            </a:r>
            <a:r>
              <a:rPr lang="zh-CN" altLang="zh-CN" dirty="0"/>
              <a:t>揭开人民解放军战略进攻</a:t>
            </a:r>
            <a:r>
              <a:rPr lang="zh-CN" altLang="en-US" dirty="0"/>
              <a:t>的</a:t>
            </a:r>
            <a:r>
              <a:rPr lang="zh-CN" altLang="zh-CN" dirty="0"/>
              <a:t>序幕</a:t>
            </a:r>
            <a:r>
              <a:rPr lang="en-US" altLang="zh-CN" dirty="0"/>
              <a:t>	</a:t>
            </a:r>
            <a:endParaRPr lang="en-US" altLang="zh-CN" dirty="0" smtClean="0"/>
          </a:p>
          <a:p>
            <a:r>
              <a:rPr lang="en-US" altLang="zh-CN" dirty="0" smtClean="0"/>
              <a:t>D</a:t>
            </a:r>
            <a:r>
              <a:rPr lang="en-US" altLang="zh-CN" dirty="0"/>
              <a:t>.</a:t>
            </a:r>
            <a:r>
              <a:rPr lang="zh-CN" altLang="zh-CN" dirty="0"/>
              <a:t>标志着解放战争取得彻底胜利</a:t>
            </a:r>
            <a:endParaRPr lang="zh-CN" altLang="zh-CN" dirty="0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876874" y="1594663"/>
            <a:ext cx="875824" cy="7319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</a:rPr>
              <a:t>C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4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662049" y="923965"/>
            <a:ext cx="7963141" cy="27284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zh-CN"/>
            </a:defPPr>
            <a:lvl1pPr algn="just" fontAlgn="ctr">
              <a:lnSpc>
                <a:spcPct val="120000"/>
              </a:lnSpc>
              <a:defRPr sz="2400" b="1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defRPr>
            </a:lvl1pPr>
          </a:lstStyle>
          <a:p>
            <a:r>
              <a:rPr lang="zh-CN" altLang="en-US" dirty="0" smtClean="0">
                <a:sym typeface="+mn-ea"/>
              </a:rPr>
              <a:t>3</a:t>
            </a:r>
            <a:r>
              <a:rPr lang="en-US" altLang="zh-CN" dirty="0" smtClean="0">
                <a:sym typeface="+mn-ea"/>
              </a:rPr>
              <a:t>.</a:t>
            </a:r>
            <a:r>
              <a:rPr lang="zh-CN" altLang="zh-CN" dirty="0" smtClean="0"/>
              <a:t>辽</a:t>
            </a:r>
            <a:r>
              <a:rPr lang="zh-CN" altLang="zh-CN" dirty="0"/>
              <a:t>沈、淮海、平津三大战役是人民解放战争中最激动人心的战略大决战。三大战役胜利的最重要的意义在于</a:t>
            </a:r>
            <a:r>
              <a:rPr lang="zh-CN" altLang="en-US" dirty="0">
                <a:sym typeface="+mn-ea"/>
              </a:rPr>
              <a:t>（   ）</a:t>
            </a:r>
            <a:endParaRPr lang="zh-CN" altLang="en-US" dirty="0">
              <a:sym typeface="+mn-ea"/>
            </a:endParaRPr>
          </a:p>
          <a:p>
            <a:r>
              <a:rPr lang="en-US" altLang="zh-CN" dirty="0"/>
              <a:t>A</a:t>
            </a:r>
            <a:r>
              <a:rPr lang="zh-CN" altLang="zh-CN" dirty="0"/>
              <a:t>．基本上消灭了国民党军队的主力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r>
              <a:rPr lang="en-US" altLang="zh-CN" dirty="0" smtClean="0"/>
              <a:t>B</a:t>
            </a:r>
            <a:r>
              <a:rPr lang="zh-CN" altLang="zh-CN" dirty="0"/>
              <a:t>．标志着人民解放战争的结束</a:t>
            </a:r>
            <a:endParaRPr lang="zh-CN" altLang="zh-CN" dirty="0"/>
          </a:p>
          <a:p>
            <a:r>
              <a:rPr lang="en-US" altLang="zh-CN" dirty="0"/>
              <a:t>C</a:t>
            </a:r>
            <a:r>
              <a:rPr lang="zh-CN" altLang="zh-CN" dirty="0"/>
              <a:t>．粉碎了国民党军队的全面进攻</a:t>
            </a:r>
            <a:r>
              <a:rPr lang="en-US" altLang="zh-CN" dirty="0"/>
              <a:t>	  </a:t>
            </a:r>
            <a:endParaRPr lang="en-US" altLang="zh-CN" dirty="0" smtClean="0"/>
          </a:p>
          <a:p>
            <a:r>
              <a:rPr lang="en-US" altLang="zh-CN" dirty="0" smtClean="0"/>
              <a:t>D</a:t>
            </a:r>
            <a:r>
              <a:rPr lang="zh-CN" altLang="zh-CN" dirty="0"/>
              <a:t>．粉碎了国民党军队的重点进攻</a:t>
            </a:r>
            <a:endParaRPr lang="zh-CN" altLang="zh-CN" dirty="0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7904471" y="1341929"/>
            <a:ext cx="882968" cy="7319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</a:rPr>
              <a:t>A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4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00"/>
          <p:cNvSpPr txBox="1"/>
          <p:nvPr/>
        </p:nvSpPr>
        <p:spPr>
          <a:xfrm>
            <a:off x="1619672" y="1995686"/>
            <a:ext cx="5832688" cy="1872208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作业：完成课后探究题，并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2329" y="940778"/>
            <a:ext cx="8502491" cy="33251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marL="53975">
              <a:lnSpc>
                <a:spcPct val="150000"/>
              </a:lnSpc>
              <a:spcAft>
                <a:spcPct val="0"/>
              </a:spcAft>
              <a:tabLst>
                <a:tab pos="1687830" algn="l"/>
              </a:tabLst>
            </a:pPr>
            <a:r>
              <a:rPr lang="en-US" altLang="zh-CN" sz="2100" b="1" kern="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100" b="1" kern="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了解解放区的土地改革、刘邓大军跃进大别山、三大战役、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七届二中全会、渡江战役和国民党反动统治覆灭等基本史实。</a:t>
            </a: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时空观念</a:t>
            </a:r>
            <a:endParaRPr lang="en-US" altLang="zh-CN" sz="21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53975">
              <a:lnSpc>
                <a:spcPct val="150000"/>
              </a:lnSpc>
              <a:spcAft>
                <a:spcPct val="0"/>
              </a:spcAft>
              <a:tabLst>
                <a:tab pos="1687830" algn="l"/>
              </a:tabLst>
            </a:pPr>
            <a:r>
              <a:rPr lang="en-US" altLang="zh-CN" sz="2100" b="1" kern="10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100" b="1" kern="100" dirty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分析并掌握土地改革的内容和意义，以及</a:t>
            </a:r>
            <a:r>
              <a:rPr lang="zh-CN" altLang="en-US" sz="2100" b="1" kern="100" dirty="0">
                <a:latin typeface="黑体" panose="02010609060101010101" pitchFamily="49" charset="-122"/>
                <a:ea typeface="黑体" panose="02010609060101010101" pitchFamily="49" charset="-122"/>
              </a:rPr>
              <a:t>国民党反动统治覆亡和人民解放战争迅速胜利的主要原因。</a:t>
            </a: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史料实证、唯物史观</a:t>
            </a:r>
            <a:endParaRPr lang="zh-CN" altLang="en-US" sz="2100" b="1" kern="1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marL="53975">
              <a:lnSpc>
                <a:spcPct val="150000"/>
              </a:lnSpc>
              <a:spcAft>
                <a:spcPct val="0"/>
              </a:spcAft>
              <a:tabLst>
                <a:tab pos="1687830" algn="l"/>
              </a:tabLst>
            </a:pPr>
            <a:r>
              <a:rPr lang="en-US" altLang="zh-CN" sz="2100" b="1" kern="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100" b="1" kern="1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宋体" panose="02010600030101010101" pitchFamily="2" charset="-122"/>
              </a:rPr>
              <a:t>理解没有共产党就没有新中国的基本内涵，认识到新中国的建立是无数先烈用鲜血和生命换来的。</a:t>
            </a:r>
            <a:r>
              <a:rPr lang="zh-CN" altLang="en-US" sz="21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宋体" panose="02010600030101010101" pitchFamily="2" charset="-122"/>
              </a:rPr>
              <a:t>历史解释、</a:t>
            </a: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家国情怀</a:t>
            </a:r>
            <a:endParaRPr lang="zh-CN" altLang="en-US" sz="2100" b="1" kern="1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195864" y="1838275"/>
            <a:ext cx="4565515" cy="13988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据图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可知，中国的土地制度存在什么问题？这对于农民的生活状况会有何影响？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9846" y="3920640"/>
            <a:ext cx="7921533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eaLnBrk="0" hangingPunct="0"/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土地占有情况极不均衡；这导致农民的生活条件极为恶劣</a:t>
            </a:r>
            <a:endParaRPr lang="zh-CN" altLang="en-US" sz="24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833361" y="1538287"/>
            <a:ext cx="3164681" cy="19988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330740" y="719029"/>
            <a:ext cx="85408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解放区的土地改革</a:t>
            </a:r>
            <a:endParaRPr lang="zh-CN" altLang="en-US" sz="28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086977" y="1138379"/>
          <a:ext cx="5660163" cy="3002281"/>
        </p:xfrm>
        <a:graphic>
          <a:graphicData uri="http://schemas.openxmlformats.org/drawingml/2006/table">
            <a:tbl>
              <a:tblPr firstRow="1" bandRow="1"/>
              <a:tblGrid>
                <a:gridCol w="734964"/>
                <a:gridCol w="4925199"/>
              </a:tblGrid>
              <a:tr h="432911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1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解放区的土地改革</a:t>
                      </a:r>
                      <a:endParaRPr lang="zh-CN" altLang="en-US" sz="2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zh-CN" sz="1800" b="1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政策</a:t>
                      </a:r>
                      <a:endParaRPr lang="zh-CN" altLang="en-US" sz="1800" b="1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solidFill>
                          <a:srgbClr val="000000"/>
                        </a:solidFill>
                        <a:latin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18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文件</a:t>
                      </a:r>
                      <a:endParaRPr lang="zh-CN" altLang="en-US" sz="18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99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内容</a:t>
                      </a:r>
                      <a:endParaRPr lang="zh-CN" altLang="en-US" sz="18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solidFill>
                          <a:srgbClr val="000000"/>
                        </a:solidFill>
                        <a:latin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7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总路线</a:t>
                      </a:r>
                      <a:endParaRPr lang="zh-CN" altLang="en-US" sz="1800" b="1">
                        <a:solidFill>
                          <a:srgbClr val="0070C0"/>
                        </a:solidFill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</a:endParaRPr>
                    </a:p>
                  </a:txBody>
                  <a:tcPr marL="9525" marR="9525" marT="9525" marB="3429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4"/>
          <p:cNvSpPr txBox="1"/>
          <p:nvPr>
            <p:custDataLst>
              <p:tags r:id="rId2"/>
            </p:custDataLst>
          </p:nvPr>
        </p:nvSpPr>
        <p:spPr>
          <a:xfrm>
            <a:off x="4005371" y="3449943"/>
            <a:ext cx="468461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依靠贫雇农，团结中农，有步骤地、有分别地消灭封建剥削的土地制度，发展农业生产。</a:t>
            </a:r>
            <a:endParaRPr lang="zh-CN" altLang="en-US" sz="1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26"/>
          <p:cNvSpPr txBox="1"/>
          <p:nvPr>
            <p:custDataLst>
              <p:tags r:id="rId3"/>
            </p:custDataLst>
          </p:nvPr>
        </p:nvSpPr>
        <p:spPr>
          <a:xfrm>
            <a:off x="5198072" y="1974336"/>
            <a:ext cx="1265429" cy="346249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1947年</a:t>
            </a:r>
            <a:endParaRPr lang="zh-CN" altLang="en-US" sz="1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5" name="文本框 27"/>
          <p:cNvSpPr txBox="1"/>
          <p:nvPr>
            <p:custDataLst>
              <p:tags r:id="rId4"/>
            </p:custDataLst>
          </p:nvPr>
        </p:nvSpPr>
        <p:spPr>
          <a:xfrm>
            <a:off x="4345599" y="1605715"/>
            <a:ext cx="2970375" cy="346249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实行耕者有其田的土地政策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28"/>
          <p:cNvSpPr txBox="1"/>
          <p:nvPr>
            <p:custDataLst>
              <p:tags r:id="rId5"/>
            </p:custDataLst>
          </p:nvPr>
        </p:nvSpPr>
        <p:spPr>
          <a:xfrm>
            <a:off x="4005371" y="2778276"/>
            <a:ext cx="4807082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没收地主土地，废除封建剥削的土地制度，实行耕者有其田，按照农村人口平均分配土地。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4" descr="近代土地制度解析 土地私有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7852" y="1071945"/>
            <a:ext cx="2491977" cy="1685483"/>
          </a:xfrm>
          <a:prstGeom prst="rect">
            <a:avLst/>
          </a:prstGeom>
          <a:noFill/>
        </p:spPr>
      </p:pic>
      <p:pic>
        <p:nvPicPr>
          <p:cNvPr id="8" name="图片 1"/>
          <p:cNvPicPr/>
          <p:nvPr>
            <p:custDataLst>
              <p:tags r:id="rId7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7852" y="2757428"/>
            <a:ext cx="2491977" cy="1591151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9" name="TextBox 8"/>
          <p:cNvSpPr txBox="1"/>
          <p:nvPr/>
        </p:nvSpPr>
        <p:spPr>
          <a:xfrm>
            <a:off x="4714823" y="2411180"/>
            <a:ext cx="223192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《中国土地法大纲》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05994" y="878772"/>
            <a:ext cx="5788382" cy="30608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42900" algn="just">
              <a:lnSpc>
                <a:spcPct val="12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材料一：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1937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年，这里的贫雇农评价土地财产只有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0.93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亩，到了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1947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年，他们的人均土地上升到了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2.9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亩，在共产党领导的解放区，地主、雇农和长工都不存在了，村民们满怀热情地把精力和时间集中在了支援前线上。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42900" algn="just">
              <a:lnSpc>
                <a:spcPct val="120000"/>
              </a:lnSpc>
            </a:pP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柯鲁克夫妇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十里店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中国一个村庄的革命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342900" algn="just">
              <a:lnSpc>
                <a:spcPct val="12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材料二：最后一把米，用来作军粮，最后一尺布 ，用来做军装，最后的老棉被 ，盖在担架上，最后的亲骨肉，含泪送战场。                                                                              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indent="342900" algn="just">
              <a:lnSpc>
                <a:spcPct val="120000"/>
              </a:lnSpc>
            </a:pP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                       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解放区民谣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78660" y="1919942"/>
            <a:ext cx="5665028" cy="16943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  <a:buFont typeface="Arial" panose="020B0604020202020204"/>
            </a:pPr>
            <a:r>
              <a:rPr lang="en-US" altLang="en-US" sz="2200" b="1" dirty="0" err="1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使农村的土地占有状况</a:t>
            </a:r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和</a:t>
            </a:r>
            <a:r>
              <a:rPr lang="en-US" altLang="en-US" sz="2200" b="1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阶级关系发生根本性变化，激发</a:t>
            </a:r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了</a:t>
            </a:r>
            <a:r>
              <a:rPr lang="en-US" altLang="en-US" sz="2200" b="1" dirty="0" err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农民革命和生产的积极性</a:t>
            </a:r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公文小标宋" panose="02000500000000000000" charset="-122"/>
              </a:rPr>
              <a:t>；</a:t>
            </a:r>
            <a:endParaRPr lang="en-US" altLang="en-US" sz="2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公文小标宋" panose="02000500000000000000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翻身农民踊跃参军参战，为人民解放战争的胜利提供了重要的人力、物力保障</a:t>
            </a:r>
            <a:r>
              <a:rPr lang="zh-CN" altLang="en-US" sz="2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。</a:t>
            </a:r>
            <a:endParaRPr lang="zh-CN" altLang="en-US" sz="2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5" name="Picture 16" descr="由翻身农民组成的民工担架队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488549" y="2718346"/>
            <a:ext cx="2359819" cy="17472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2"/>
          <p:cNvPicPr/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88549" y="1126272"/>
            <a:ext cx="2359819" cy="1587341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9" name="TextBox 8"/>
          <p:cNvSpPr txBox="1"/>
          <p:nvPr/>
        </p:nvSpPr>
        <p:spPr>
          <a:xfrm>
            <a:off x="2937753" y="4042436"/>
            <a:ext cx="5946843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3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据材料一、二，分析解放区土地改革的影响。</a:t>
            </a:r>
            <a:endParaRPr lang="zh-CN" altLang="en-US" sz="23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hidden="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rcRect l="4521" t="3710" r="4877" b="4097"/>
          <a:stretch>
            <a:fillRect/>
          </a:stretch>
        </p:blipFill>
        <p:spPr>
          <a:xfrm>
            <a:off x="1084521" y="1594884"/>
            <a:ext cx="2256472" cy="2942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10"/>
          <p:cNvSpPr txBox="1"/>
          <p:nvPr>
            <p:custDataLst>
              <p:tags r:id="rId3"/>
            </p:custDataLst>
          </p:nvPr>
        </p:nvSpPr>
        <p:spPr>
          <a:xfrm>
            <a:off x="223807" y="2186474"/>
            <a:ext cx="2942273" cy="89916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60000"/>
                    <a:lumOff val="40000"/>
                  </a:schemeClr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天平天国运动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《天朝田亩制度》有田同耕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  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未实行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" name="文本框 13"/>
          <p:cNvSpPr txBox="1"/>
          <p:nvPr>
            <p:custDataLst>
              <p:tags r:id="rId4"/>
            </p:custDataLst>
          </p:nvPr>
        </p:nvSpPr>
        <p:spPr>
          <a:xfrm>
            <a:off x="3553747" y="2165519"/>
            <a:ext cx="2298859" cy="89916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孙中山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民生主义：平均地权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未实行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4"/>
          <p:cNvSpPr txBox="1"/>
          <p:nvPr>
            <p:custDataLst>
              <p:tags r:id="rId5"/>
            </p:custDataLst>
          </p:nvPr>
        </p:nvSpPr>
        <p:spPr>
          <a:xfrm>
            <a:off x="6240274" y="2165519"/>
            <a:ext cx="2695575" cy="900247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lIns="68580" tIns="34290" rIns="68580" bIns="34290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   </a:t>
            </a: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中国共产党</a:t>
            </a:r>
            <a:endParaRPr lang="en-US" altLang="zh-CN" sz="1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废除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封建剥削的土地制度</a:t>
            </a:r>
            <a:endParaRPr lang="en-US" altLang="zh-CN" sz="1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en-US" altLang="zh-CN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   贯彻执行</a:t>
            </a:r>
            <a:endParaRPr lang="en-US" altLang="zh-CN" sz="1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6"/>
            </p:custDataLst>
          </p:nvPr>
        </p:nvSpPr>
        <p:spPr>
          <a:xfrm>
            <a:off x="3271807" y="2554139"/>
            <a:ext cx="239078" cy="217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>
            <p:custDataLst>
              <p:tags r:id="rId7"/>
            </p:custDataLst>
          </p:nvPr>
        </p:nvSpPr>
        <p:spPr>
          <a:xfrm>
            <a:off x="5895468" y="2527469"/>
            <a:ext cx="239078" cy="217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标题 1"/>
          <p:cNvSpPr txBox="1"/>
          <p:nvPr>
            <p:custDataLst>
              <p:tags r:id="rId8"/>
            </p:custDataLst>
          </p:nvPr>
        </p:nvSpPr>
        <p:spPr>
          <a:xfrm>
            <a:off x="0" y="277061"/>
            <a:ext cx="1771650" cy="515540"/>
          </a:xfrm>
          <a:prstGeom prst="rect">
            <a:avLst/>
          </a:prstGeom>
          <a:solidFill>
            <a:srgbClr val="015668"/>
          </a:solidFill>
          <a:ln w="9525">
            <a:noFill/>
          </a:ln>
        </p:spPr>
        <p:txBody>
          <a:bodyPr lIns="68580" tIns="34290" rIns="68580" bIns="3429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合作探究</a:t>
            </a:r>
            <a:endParaRPr lang="zh-CN" altLang="en-US" sz="27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9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541860" y="97276"/>
            <a:ext cx="1131094" cy="1129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Freeform 188"/>
          <p:cNvSpPr>
            <a:spLocks noEditPoints="1"/>
          </p:cNvSpPr>
          <p:nvPr>
            <p:custDataLst>
              <p:tags r:id="rId11"/>
            </p:custDataLst>
          </p:nvPr>
        </p:nvSpPr>
        <p:spPr>
          <a:xfrm rot="5400000" flipV="1">
            <a:off x="5738814" y="-1687470"/>
            <a:ext cx="34528" cy="5762625"/>
          </a:xfrm>
          <a:custGeom>
            <a:avLst/>
            <a:gdLst/>
            <a:ahLst/>
            <a:cxnLst>
              <a:cxn ang="0">
                <a:pos x="17067" y="4795536"/>
              </a:cxn>
              <a:cxn ang="0">
                <a:pos x="21925" y="3727101"/>
              </a:cxn>
              <a:cxn ang="0">
                <a:pos x="22548" y="3242577"/>
              </a:cxn>
              <a:cxn ang="0">
                <a:pos x="19932" y="1751737"/>
              </a:cxn>
              <a:cxn ang="0">
                <a:pos x="16818" y="5994420"/>
              </a:cxn>
              <a:cxn ang="0">
                <a:pos x="17191" y="5404296"/>
              </a:cxn>
              <a:cxn ang="0">
                <a:pos x="17440" y="4994315"/>
              </a:cxn>
              <a:cxn ang="0">
                <a:pos x="18686" y="4807960"/>
              </a:cxn>
              <a:cxn ang="0">
                <a:pos x="20181" y="6025479"/>
              </a:cxn>
              <a:cxn ang="0">
                <a:pos x="17067" y="5130975"/>
              </a:cxn>
              <a:cxn ang="0">
                <a:pos x="24168" y="4907349"/>
              </a:cxn>
              <a:cxn ang="0">
                <a:pos x="22922" y="3522110"/>
              </a:cxn>
              <a:cxn ang="0">
                <a:pos x="18188" y="7311329"/>
              </a:cxn>
              <a:cxn ang="0">
                <a:pos x="14700" y="6621815"/>
              </a:cxn>
              <a:cxn ang="0">
                <a:pos x="16195" y="4441462"/>
              </a:cxn>
              <a:cxn ang="0">
                <a:pos x="22050" y="3696041"/>
              </a:cxn>
              <a:cxn ang="0">
                <a:pos x="20555" y="2888503"/>
              </a:cxn>
              <a:cxn ang="0">
                <a:pos x="22423" y="4646452"/>
              </a:cxn>
              <a:cxn ang="0">
                <a:pos x="23545" y="5453990"/>
              </a:cxn>
              <a:cxn ang="0">
                <a:pos x="23669" y="6603180"/>
              </a:cxn>
              <a:cxn ang="0">
                <a:pos x="24292" y="6025479"/>
              </a:cxn>
              <a:cxn ang="0">
                <a:pos x="24417" y="5267635"/>
              </a:cxn>
              <a:cxn ang="0">
                <a:pos x="24168" y="7124974"/>
              </a:cxn>
              <a:cxn ang="0">
                <a:pos x="21925" y="4627817"/>
              </a:cxn>
              <a:cxn ang="0">
                <a:pos x="23296" y="5627922"/>
              </a:cxn>
              <a:cxn ang="0">
                <a:pos x="23296" y="5690040"/>
              </a:cxn>
              <a:cxn ang="0">
                <a:pos x="23420" y="5503685"/>
              </a:cxn>
              <a:cxn ang="0">
                <a:pos x="23171" y="5224153"/>
              </a:cxn>
              <a:cxn ang="0">
                <a:pos x="23171" y="5261424"/>
              </a:cxn>
              <a:cxn ang="0">
                <a:pos x="5730" y="223626"/>
              </a:cxn>
              <a:cxn ang="0">
                <a:pos x="8097" y="68330"/>
              </a:cxn>
              <a:cxn ang="0">
                <a:pos x="10963" y="764056"/>
              </a:cxn>
              <a:cxn ang="0">
                <a:pos x="12084" y="1192672"/>
              </a:cxn>
              <a:cxn ang="0">
                <a:pos x="14451" y="3223942"/>
              </a:cxn>
              <a:cxn ang="0">
                <a:pos x="16070" y="5460202"/>
              </a:cxn>
              <a:cxn ang="0">
                <a:pos x="15821" y="6994525"/>
              </a:cxn>
              <a:cxn ang="0">
                <a:pos x="14202" y="7006949"/>
              </a:cxn>
              <a:cxn ang="0">
                <a:pos x="14949" y="6118657"/>
              </a:cxn>
              <a:cxn ang="0">
                <a:pos x="13080" y="7174669"/>
              </a:cxn>
              <a:cxn ang="0">
                <a:pos x="5606" y="7280270"/>
              </a:cxn>
              <a:cxn ang="0">
                <a:pos x="2242" y="6242893"/>
              </a:cxn>
              <a:cxn ang="0">
                <a:pos x="997" y="3602864"/>
              </a:cxn>
              <a:cxn ang="0">
                <a:pos x="747" y="1118130"/>
              </a:cxn>
              <a:cxn ang="0">
                <a:pos x="16070" y="5429143"/>
              </a:cxn>
              <a:cxn ang="0">
                <a:pos x="14575" y="6634239"/>
              </a:cxn>
              <a:cxn ang="0">
                <a:pos x="19932" y="5056433"/>
              </a:cxn>
              <a:cxn ang="0">
                <a:pos x="23918" y="4758265"/>
              </a:cxn>
              <a:cxn ang="0">
                <a:pos x="23918" y="4752053"/>
              </a:cxn>
              <a:cxn ang="0">
                <a:pos x="22548" y="4528427"/>
              </a:cxn>
              <a:cxn ang="0">
                <a:pos x="17939" y="4584334"/>
              </a:cxn>
              <a:cxn ang="0">
                <a:pos x="23420" y="4242683"/>
              </a:cxn>
              <a:cxn ang="0">
                <a:pos x="23420" y="4118446"/>
              </a:cxn>
              <a:cxn ang="0">
                <a:pos x="21178" y="3553169"/>
              </a:cxn>
              <a:cxn ang="0">
                <a:pos x="21676" y="3689830"/>
              </a:cxn>
              <a:cxn ang="0">
                <a:pos x="22174" y="3764372"/>
              </a:cxn>
              <a:cxn ang="0">
                <a:pos x="15696" y="3671194"/>
              </a:cxn>
              <a:cxn ang="0">
                <a:pos x="21178" y="3205306"/>
              </a:cxn>
              <a:cxn ang="0">
                <a:pos x="21427" y="2975469"/>
              </a:cxn>
              <a:cxn ang="0">
                <a:pos x="20679" y="2956833"/>
              </a:cxn>
              <a:cxn ang="0">
                <a:pos x="22299" y="2838808"/>
              </a:cxn>
              <a:cxn ang="0">
                <a:pos x="20057" y="2403980"/>
              </a:cxn>
              <a:cxn ang="0">
                <a:pos x="13205" y="1807644"/>
              </a:cxn>
              <a:cxn ang="0">
                <a:pos x="21178" y="3323331"/>
              </a:cxn>
            </a:cxnLst>
            <a:rect l="l" t="t" r="r" b="b"/>
            <a:pathLst>
              <a:path w="367" h="1237">
                <a:moveTo>
                  <a:pt x="127" y="1235"/>
                </a:moveTo>
                <a:cubicBezTo>
                  <a:pt x="128" y="1234"/>
                  <a:pt x="129" y="1233"/>
                  <a:pt x="130" y="1233"/>
                </a:cubicBezTo>
                <a:cubicBezTo>
                  <a:pt x="131" y="1235"/>
                  <a:pt x="131" y="1236"/>
                  <a:pt x="129" y="1237"/>
                </a:cubicBezTo>
                <a:cubicBezTo>
                  <a:pt x="128" y="1237"/>
                  <a:pt x="127" y="1236"/>
                  <a:pt x="127" y="1235"/>
                </a:cubicBezTo>
                <a:close/>
                <a:moveTo>
                  <a:pt x="114" y="1175"/>
                </a:moveTo>
                <a:cubicBezTo>
                  <a:pt x="114" y="1174"/>
                  <a:pt x="114" y="1173"/>
                  <a:pt x="114" y="1174"/>
                </a:cubicBezTo>
                <a:cubicBezTo>
                  <a:pt x="114" y="1174"/>
                  <a:pt x="114" y="1175"/>
                  <a:pt x="114" y="1175"/>
                </a:cubicBezTo>
                <a:close/>
                <a:moveTo>
                  <a:pt x="171" y="1112"/>
                </a:moveTo>
                <a:cubicBezTo>
                  <a:pt x="173" y="1112"/>
                  <a:pt x="174" y="1110"/>
                  <a:pt x="173" y="1108"/>
                </a:cubicBezTo>
                <a:cubicBezTo>
                  <a:pt x="172" y="1109"/>
                  <a:pt x="171" y="1108"/>
                  <a:pt x="170" y="1109"/>
                </a:cubicBezTo>
                <a:cubicBezTo>
                  <a:pt x="169" y="1110"/>
                  <a:pt x="169" y="1112"/>
                  <a:pt x="171" y="1112"/>
                </a:cubicBezTo>
                <a:close/>
                <a:moveTo>
                  <a:pt x="192" y="1070"/>
                </a:moveTo>
                <a:cubicBezTo>
                  <a:pt x="192" y="1070"/>
                  <a:pt x="191" y="1069"/>
                  <a:pt x="191" y="1070"/>
                </a:cubicBezTo>
                <a:cubicBezTo>
                  <a:pt x="191" y="1070"/>
                  <a:pt x="191" y="1071"/>
                  <a:pt x="192" y="1070"/>
                </a:cubicBezTo>
                <a:close/>
                <a:moveTo>
                  <a:pt x="252" y="996"/>
                </a:moveTo>
                <a:cubicBezTo>
                  <a:pt x="252" y="995"/>
                  <a:pt x="252" y="995"/>
                  <a:pt x="251" y="995"/>
                </a:cubicBezTo>
                <a:cubicBezTo>
                  <a:pt x="251" y="995"/>
                  <a:pt x="251" y="996"/>
                  <a:pt x="252" y="996"/>
                </a:cubicBezTo>
                <a:close/>
                <a:moveTo>
                  <a:pt x="251" y="994"/>
                </a:moveTo>
                <a:cubicBezTo>
                  <a:pt x="252" y="994"/>
                  <a:pt x="252" y="993"/>
                  <a:pt x="251" y="993"/>
                </a:cubicBezTo>
                <a:cubicBezTo>
                  <a:pt x="252" y="994"/>
                  <a:pt x="251" y="994"/>
                  <a:pt x="251" y="994"/>
                </a:cubicBezTo>
                <a:close/>
                <a:moveTo>
                  <a:pt x="253" y="992"/>
                </a:moveTo>
                <a:cubicBezTo>
                  <a:pt x="253" y="992"/>
                  <a:pt x="253" y="991"/>
                  <a:pt x="253" y="991"/>
                </a:cubicBezTo>
                <a:cubicBezTo>
                  <a:pt x="253" y="991"/>
                  <a:pt x="252" y="991"/>
                  <a:pt x="252" y="991"/>
                </a:cubicBezTo>
                <a:cubicBezTo>
                  <a:pt x="252" y="991"/>
                  <a:pt x="252" y="992"/>
                  <a:pt x="253" y="992"/>
                </a:cubicBezTo>
                <a:close/>
                <a:moveTo>
                  <a:pt x="118" y="1056"/>
                </a:moveTo>
                <a:cubicBezTo>
                  <a:pt x="118" y="1056"/>
                  <a:pt x="118" y="1055"/>
                  <a:pt x="118" y="1055"/>
                </a:cubicBezTo>
                <a:cubicBezTo>
                  <a:pt x="117" y="1055"/>
                  <a:pt x="117" y="1056"/>
                  <a:pt x="118" y="1056"/>
                </a:cubicBezTo>
                <a:close/>
                <a:moveTo>
                  <a:pt x="118" y="1051"/>
                </a:moveTo>
                <a:cubicBezTo>
                  <a:pt x="117" y="1051"/>
                  <a:pt x="117" y="1052"/>
                  <a:pt x="118" y="1052"/>
                </a:cubicBezTo>
                <a:cubicBezTo>
                  <a:pt x="117" y="1052"/>
                  <a:pt x="119" y="1051"/>
                  <a:pt x="118" y="1051"/>
                </a:cubicBezTo>
                <a:close/>
                <a:moveTo>
                  <a:pt x="162" y="920"/>
                </a:moveTo>
                <a:cubicBezTo>
                  <a:pt x="162" y="920"/>
                  <a:pt x="162" y="919"/>
                  <a:pt x="162" y="919"/>
                </a:cubicBezTo>
                <a:cubicBezTo>
                  <a:pt x="162" y="920"/>
                  <a:pt x="162" y="920"/>
                  <a:pt x="162" y="920"/>
                </a:cubicBezTo>
                <a:close/>
                <a:moveTo>
                  <a:pt x="186" y="882"/>
                </a:moveTo>
                <a:cubicBezTo>
                  <a:pt x="187" y="881"/>
                  <a:pt x="187" y="881"/>
                  <a:pt x="186" y="880"/>
                </a:cubicBezTo>
                <a:cubicBezTo>
                  <a:pt x="186" y="881"/>
                  <a:pt x="186" y="881"/>
                  <a:pt x="186" y="882"/>
                </a:cubicBezTo>
                <a:close/>
                <a:moveTo>
                  <a:pt x="194" y="805"/>
                </a:moveTo>
                <a:cubicBezTo>
                  <a:pt x="194" y="805"/>
                  <a:pt x="194" y="805"/>
                  <a:pt x="193" y="804"/>
                </a:cubicBezTo>
                <a:cubicBezTo>
                  <a:pt x="193" y="805"/>
                  <a:pt x="193" y="805"/>
                  <a:pt x="193" y="805"/>
                </a:cubicBezTo>
                <a:cubicBezTo>
                  <a:pt x="193" y="805"/>
                  <a:pt x="193" y="805"/>
                  <a:pt x="194" y="805"/>
                </a:cubicBezTo>
                <a:close/>
                <a:moveTo>
                  <a:pt x="194" y="802"/>
                </a:moveTo>
                <a:cubicBezTo>
                  <a:pt x="193" y="802"/>
                  <a:pt x="193" y="801"/>
                  <a:pt x="193" y="801"/>
                </a:cubicBezTo>
                <a:cubicBezTo>
                  <a:pt x="193" y="801"/>
                  <a:pt x="193" y="802"/>
                  <a:pt x="194" y="802"/>
                </a:cubicBezTo>
                <a:close/>
                <a:moveTo>
                  <a:pt x="155" y="769"/>
                </a:moveTo>
                <a:cubicBezTo>
                  <a:pt x="154" y="769"/>
                  <a:pt x="154" y="770"/>
                  <a:pt x="155" y="770"/>
                </a:cubicBezTo>
                <a:cubicBezTo>
                  <a:pt x="154" y="769"/>
                  <a:pt x="155" y="769"/>
                  <a:pt x="155" y="769"/>
                </a:cubicBezTo>
                <a:close/>
                <a:moveTo>
                  <a:pt x="137" y="772"/>
                </a:moveTo>
                <a:cubicBezTo>
                  <a:pt x="138" y="771"/>
                  <a:pt x="137" y="771"/>
                  <a:pt x="137" y="771"/>
                </a:cubicBezTo>
                <a:cubicBezTo>
                  <a:pt x="136" y="771"/>
                  <a:pt x="136" y="771"/>
                  <a:pt x="137" y="772"/>
                </a:cubicBezTo>
                <a:close/>
                <a:moveTo>
                  <a:pt x="137" y="752"/>
                </a:moveTo>
                <a:cubicBezTo>
                  <a:pt x="137" y="751"/>
                  <a:pt x="137" y="751"/>
                  <a:pt x="137" y="751"/>
                </a:cubicBezTo>
                <a:cubicBezTo>
                  <a:pt x="137" y="751"/>
                  <a:pt x="137" y="752"/>
                  <a:pt x="137" y="752"/>
                </a:cubicBezTo>
                <a:close/>
                <a:moveTo>
                  <a:pt x="180" y="707"/>
                </a:moveTo>
                <a:cubicBezTo>
                  <a:pt x="180" y="708"/>
                  <a:pt x="180" y="708"/>
                  <a:pt x="181" y="707"/>
                </a:cubicBezTo>
                <a:cubicBezTo>
                  <a:pt x="180" y="706"/>
                  <a:pt x="180" y="707"/>
                  <a:pt x="180" y="707"/>
                </a:cubicBezTo>
                <a:close/>
                <a:moveTo>
                  <a:pt x="147" y="737"/>
                </a:moveTo>
                <a:cubicBezTo>
                  <a:pt x="147" y="737"/>
                  <a:pt x="147" y="736"/>
                  <a:pt x="147" y="736"/>
                </a:cubicBezTo>
                <a:cubicBezTo>
                  <a:pt x="147" y="736"/>
                  <a:pt x="147" y="736"/>
                  <a:pt x="147" y="736"/>
                </a:cubicBezTo>
                <a:cubicBezTo>
                  <a:pt x="147" y="736"/>
                  <a:pt x="147" y="737"/>
                  <a:pt x="147" y="737"/>
                </a:cubicBezTo>
                <a:close/>
                <a:moveTo>
                  <a:pt x="140" y="740"/>
                </a:moveTo>
                <a:cubicBezTo>
                  <a:pt x="140" y="740"/>
                  <a:pt x="140" y="742"/>
                  <a:pt x="141" y="741"/>
                </a:cubicBezTo>
                <a:cubicBezTo>
                  <a:pt x="140" y="740"/>
                  <a:pt x="141" y="740"/>
                  <a:pt x="140" y="740"/>
                </a:cubicBezTo>
                <a:close/>
                <a:moveTo>
                  <a:pt x="139" y="723"/>
                </a:moveTo>
                <a:cubicBezTo>
                  <a:pt x="139" y="724"/>
                  <a:pt x="139" y="724"/>
                  <a:pt x="139" y="724"/>
                </a:cubicBezTo>
                <a:cubicBezTo>
                  <a:pt x="139" y="724"/>
                  <a:pt x="139" y="725"/>
                  <a:pt x="139" y="725"/>
                </a:cubicBezTo>
                <a:cubicBezTo>
                  <a:pt x="139" y="724"/>
                  <a:pt x="139" y="723"/>
                  <a:pt x="139" y="723"/>
                </a:cubicBezTo>
                <a:close/>
                <a:moveTo>
                  <a:pt x="181" y="680"/>
                </a:move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1" y="678"/>
                  <a:pt x="181" y="678"/>
                </a:cubicBez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0" y="680"/>
                  <a:pt x="181" y="680"/>
                </a:cubicBezTo>
                <a:close/>
                <a:moveTo>
                  <a:pt x="139" y="715"/>
                </a:moveTo>
                <a:cubicBezTo>
                  <a:pt x="138" y="716"/>
                  <a:pt x="138" y="716"/>
                  <a:pt x="138" y="717"/>
                </a:cubicBezTo>
                <a:cubicBezTo>
                  <a:pt x="139" y="716"/>
                  <a:pt x="139" y="716"/>
                  <a:pt x="139" y="715"/>
                </a:cubicBezTo>
                <a:close/>
                <a:moveTo>
                  <a:pt x="138" y="706"/>
                </a:moveTo>
                <a:cubicBezTo>
                  <a:pt x="137" y="706"/>
                  <a:pt x="137" y="708"/>
                  <a:pt x="138" y="707"/>
                </a:cubicBezTo>
                <a:cubicBezTo>
                  <a:pt x="138" y="707"/>
                  <a:pt x="138" y="707"/>
                  <a:pt x="138" y="706"/>
                </a:cubicBezTo>
                <a:close/>
                <a:moveTo>
                  <a:pt x="186" y="639"/>
                </a:moveTo>
                <a:cubicBezTo>
                  <a:pt x="187" y="640"/>
                  <a:pt x="187" y="639"/>
                  <a:pt x="187" y="640"/>
                </a:cubicBezTo>
                <a:cubicBezTo>
                  <a:pt x="187" y="640"/>
                  <a:pt x="188" y="640"/>
                  <a:pt x="188" y="640"/>
                </a:cubicBezTo>
                <a:cubicBezTo>
                  <a:pt x="187" y="639"/>
                  <a:pt x="187" y="638"/>
                  <a:pt x="187" y="638"/>
                </a:cubicBezTo>
                <a:cubicBezTo>
                  <a:pt x="187" y="639"/>
                  <a:pt x="186" y="639"/>
                  <a:pt x="186" y="639"/>
                </a:cubicBezTo>
                <a:close/>
                <a:moveTo>
                  <a:pt x="176" y="643"/>
                </a:moveTo>
                <a:cubicBezTo>
                  <a:pt x="175" y="643"/>
                  <a:pt x="176" y="644"/>
                  <a:pt x="175" y="644"/>
                </a:cubicBezTo>
                <a:cubicBezTo>
                  <a:pt x="176" y="644"/>
                  <a:pt x="176" y="643"/>
                  <a:pt x="176" y="643"/>
                </a:cubicBezTo>
                <a:close/>
                <a:moveTo>
                  <a:pt x="186" y="621"/>
                </a:moveTo>
                <a:cubicBezTo>
                  <a:pt x="186" y="621"/>
                  <a:pt x="186" y="621"/>
                  <a:pt x="186" y="621"/>
                </a:cubicBezTo>
                <a:cubicBezTo>
                  <a:pt x="186" y="621"/>
                  <a:pt x="187" y="620"/>
                  <a:pt x="186" y="620"/>
                </a:cubicBezTo>
                <a:cubicBezTo>
                  <a:pt x="186" y="620"/>
                  <a:pt x="185" y="621"/>
                  <a:pt x="186" y="621"/>
                </a:cubicBezTo>
                <a:cubicBezTo>
                  <a:pt x="186" y="622"/>
                  <a:pt x="186" y="621"/>
                  <a:pt x="186" y="621"/>
                </a:cubicBezTo>
                <a:close/>
                <a:moveTo>
                  <a:pt x="185" y="599"/>
                </a:moveTo>
                <a:cubicBezTo>
                  <a:pt x="185" y="599"/>
                  <a:pt x="184" y="600"/>
                  <a:pt x="185" y="600"/>
                </a:cubicBezTo>
                <a:cubicBezTo>
                  <a:pt x="186" y="600"/>
                  <a:pt x="185" y="599"/>
                  <a:pt x="185" y="598"/>
                </a:cubicBezTo>
                <a:cubicBezTo>
                  <a:pt x="185" y="598"/>
                  <a:pt x="184" y="598"/>
                  <a:pt x="185" y="599"/>
                </a:cubicBezTo>
                <a:close/>
                <a:moveTo>
                  <a:pt x="128" y="650"/>
                </a:moveTo>
                <a:cubicBezTo>
                  <a:pt x="129" y="649"/>
                  <a:pt x="129" y="648"/>
                  <a:pt x="128" y="647"/>
                </a:cubicBezTo>
                <a:cubicBezTo>
                  <a:pt x="127" y="648"/>
                  <a:pt x="128" y="649"/>
                  <a:pt x="128" y="650"/>
                </a:cubicBezTo>
                <a:close/>
                <a:moveTo>
                  <a:pt x="176" y="600"/>
                </a:moveTo>
                <a:cubicBezTo>
                  <a:pt x="177" y="600"/>
                  <a:pt x="177" y="598"/>
                  <a:pt x="176" y="599"/>
                </a:cubicBezTo>
                <a:cubicBezTo>
                  <a:pt x="177" y="599"/>
                  <a:pt x="176" y="599"/>
                  <a:pt x="176" y="600"/>
                </a:cubicBezTo>
                <a:close/>
                <a:moveTo>
                  <a:pt x="128" y="641"/>
                </a:moveTo>
                <a:cubicBezTo>
                  <a:pt x="128" y="642"/>
                  <a:pt x="128" y="642"/>
                  <a:pt x="128" y="642"/>
                </a:cubicBezTo>
                <a:cubicBezTo>
                  <a:pt x="128" y="642"/>
                  <a:pt x="128" y="642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lose/>
                <a:moveTo>
                  <a:pt x="127" y="620"/>
                </a:moveTo>
                <a:cubicBezTo>
                  <a:pt x="127" y="620"/>
                  <a:pt x="127" y="621"/>
                  <a:pt x="127" y="621"/>
                </a:cubicBezTo>
                <a:cubicBezTo>
                  <a:pt x="127" y="620"/>
                  <a:pt x="127" y="620"/>
                  <a:pt x="127" y="620"/>
                </a:cubicBezTo>
                <a:close/>
                <a:moveTo>
                  <a:pt x="183" y="563"/>
                </a:moveTo>
                <a:cubicBezTo>
                  <a:pt x="183" y="563"/>
                  <a:pt x="183" y="563"/>
                  <a:pt x="183" y="563"/>
                </a:cubicBezTo>
                <a:cubicBezTo>
                  <a:pt x="183" y="563"/>
                  <a:pt x="183" y="564"/>
                  <a:pt x="183" y="563"/>
                </a:cubicBezTo>
                <a:close/>
                <a:moveTo>
                  <a:pt x="183" y="549"/>
                </a:moveTo>
                <a:cubicBezTo>
                  <a:pt x="183" y="549"/>
                  <a:pt x="183" y="548"/>
                  <a:pt x="183" y="548"/>
                </a:cubicBezTo>
                <a:cubicBezTo>
                  <a:pt x="183" y="549"/>
                  <a:pt x="182" y="549"/>
                  <a:pt x="182" y="549"/>
                </a:cubicBezTo>
                <a:cubicBezTo>
                  <a:pt x="182" y="549"/>
                  <a:pt x="183" y="549"/>
                  <a:pt x="183" y="549"/>
                </a:cubicBezTo>
                <a:close/>
                <a:moveTo>
                  <a:pt x="181" y="520"/>
                </a:moveTo>
                <a:cubicBezTo>
                  <a:pt x="181" y="521"/>
                  <a:pt x="181" y="522"/>
                  <a:pt x="181" y="522"/>
                </a:cubicBezTo>
                <a:cubicBezTo>
                  <a:pt x="180" y="522"/>
                  <a:pt x="180" y="523"/>
                  <a:pt x="180" y="523"/>
                </a:cubicBezTo>
                <a:cubicBezTo>
                  <a:pt x="181" y="526"/>
                  <a:pt x="179" y="528"/>
                  <a:pt x="182" y="530"/>
                </a:cubicBezTo>
                <a:cubicBezTo>
                  <a:pt x="181" y="531"/>
                  <a:pt x="181" y="533"/>
                  <a:pt x="181" y="534"/>
                </a:cubicBezTo>
                <a:cubicBezTo>
                  <a:pt x="181" y="534"/>
                  <a:pt x="181" y="535"/>
                  <a:pt x="181" y="535"/>
                </a:cubicBezTo>
                <a:cubicBezTo>
                  <a:pt x="181" y="535"/>
                  <a:pt x="181" y="536"/>
                  <a:pt x="181" y="536"/>
                </a:cubicBezTo>
                <a:cubicBezTo>
                  <a:pt x="181" y="537"/>
                  <a:pt x="182" y="537"/>
                  <a:pt x="181" y="537"/>
                </a:cubicBezTo>
                <a:cubicBezTo>
                  <a:pt x="182" y="539"/>
                  <a:pt x="179" y="541"/>
                  <a:pt x="182" y="543"/>
                </a:cubicBezTo>
                <a:cubicBezTo>
                  <a:pt x="182" y="543"/>
                  <a:pt x="182" y="543"/>
                  <a:pt x="182" y="543"/>
                </a:cubicBezTo>
                <a:cubicBezTo>
                  <a:pt x="182" y="544"/>
                  <a:pt x="182" y="544"/>
                  <a:pt x="182" y="544"/>
                </a:cubicBezTo>
                <a:cubicBezTo>
                  <a:pt x="181" y="544"/>
                  <a:pt x="181" y="544"/>
                  <a:pt x="181" y="544"/>
                </a:cubicBezTo>
                <a:cubicBezTo>
                  <a:pt x="182" y="544"/>
                  <a:pt x="181" y="545"/>
                  <a:pt x="182" y="545"/>
                </a:cubicBezTo>
                <a:cubicBezTo>
                  <a:pt x="182" y="545"/>
                  <a:pt x="182" y="545"/>
                  <a:pt x="182" y="545"/>
                </a:cubicBezTo>
                <a:cubicBezTo>
                  <a:pt x="182" y="545"/>
                  <a:pt x="182" y="546"/>
                  <a:pt x="182" y="546"/>
                </a:cubicBezTo>
                <a:cubicBezTo>
                  <a:pt x="182" y="546"/>
                  <a:pt x="181" y="547"/>
                  <a:pt x="182" y="547"/>
                </a:cubicBezTo>
                <a:cubicBezTo>
                  <a:pt x="182" y="547"/>
                  <a:pt x="182" y="548"/>
                  <a:pt x="182" y="548"/>
                </a:cubicBezTo>
                <a:cubicBezTo>
                  <a:pt x="182" y="547"/>
                  <a:pt x="182" y="547"/>
                  <a:pt x="182" y="547"/>
                </a:cubicBezTo>
                <a:cubicBezTo>
                  <a:pt x="182" y="547"/>
                  <a:pt x="182" y="546"/>
                  <a:pt x="182" y="546"/>
                </a:cubicBezTo>
                <a:cubicBezTo>
                  <a:pt x="182" y="546"/>
                  <a:pt x="182" y="546"/>
                  <a:pt x="182" y="546"/>
                </a:cubicBezTo>
                <a:cubicBezTo>
                  <a:pt x="183" y="545"/>
                  <a:pt x="183" y="544"/>
                  <a:pt x="183" y="544"/>
                </a:cubicBezTo>
                <a:cubicBezTo>
                  <a:pt x="183" y="544"/>
                  <a:pt x="183" y="544"/>
                  <a:pt x="183" y="544"/>
                </a:cubicBezTo>
                <a:cubicBezTo>
                  <a:pt x="183" y="543"/>
                  <a:pt x="183" y="543"/>
                  <a:pt x="183" y="542"/>
                </a:cubicBezTo>
                <a:cubicBezTo>
                  <a:pt x="183" y="542"/>
                  <a:pt x="183" y="542"/>
                  <a:pt x="183" y="542"/>
                </a:cubicBezTo>
                <a:cubicBezTo>
                  <a:pt x="183" y="542"/>
                  <a:pt x="183" y="541"/>
                  <a:pt x="183" y="540"/>
                </a:cubicBezTo>
                <a:cubicBezTo>
                  <a:pt x="183" y="539"/>
                  <a:pt x="183" y="539"/>
                  <a:pt x="183" y="538"/>
                </a:cubicBezTo>
                <a:cubicBezTo>
                  <a:pt x="183" y="538"/>
                  <a:pt x="183" y="538"/>
                  <a:pt x="183" y="537"/>
                </a:cubicBezTo>
                <a:cubicBezTo>
                  <a:pt x="183" y="536"/>
                  <a:pt x="182" y="534"/>
                  <a:pt x="183" y="534"/>
                </a:cubicBezTo>
                <a:cubicBezTo>
                  <a:pt x="182" y="534"/>
                  <a:pt x="183" y="534"/>
                  <a:pt x="182" y="533"/>
                </a:cubicBezTo>
                <a:cubicBezTo>
                  <a:pt x="183" y="530"/>
                  <a:pt x="181" y="526"/>
                  <a:pt x="182" y="523"/>
                </a:cubicBezTo>
                <a:cubicBezTo>
                  <a:pt x="182" y="523"/>
                  <a:pt x="182" y="523"/>
                  <a:pt x="182" y="522"/>
                </a:cubicBezTo>
                <a:cubicBezTo>
                  <a:pt x="181" y="522"/>
                  <a:pt x="181" y="522"/>
                  <a:pt x="181" y="522"/>
                </a:cubicBezTo>
                <a:cubicBezTo>
                  <a:pt x="182" y="522"/>
                  <a:pt x="182" y="521"/>
                  <a:pt x="181" y="520"/>
                </a:cubicBezTo>
                <a:cubicBezTo>
                  <a:pt x="181" y="520"/>
                  <a:pt x="181" y="520"/>
                  <a:pt x="181" y="519"/>
                </a:cubicBezTo>
                <a:cubicBezTo>
                  <a:pt x="181" y="519"/>
                  <a:pt x="181" y="519"/>
                  <a:pt x="181" y="519"/>
                </a:cubicBezTo>
                <a:cubicBezTo>
                  <a:pt x="182" y="519"/>
                  <a:pt x="181" y="518"/>
                  <a:pt x="181" y="517"/>
                </a:cubicBezTo>
                <a:cubicBezTo>
                  <a:pt x="180" y="518"/>
                  <a:pt x="180" y="519"/>
                  <a:pt x="180" y="520"/>
                </a:cubicBezTo>
                <a:cubicBezTo>
                  <a:pt x="181" y="520"/>
                  <a:pt x="181" y="520"/>
                  <a:pt x="181" y="520"/>
                </a:cubicBezTo>
                <a:close/>
                <a:moveTo>
                  <a:pt x="183" y="547"/>
                </a:moveTo>
                <a:cubicBezTo>
                  <a:pt x="183" y="547"/>
                  <a:pt x="183" y="546"/>
                  <a:pt x="183" y="546"/>
                </a:cubicBezTo>
                <a:cubicBezTo>
                  <a:pt x="183" y="546"/>
                  <a:pt x="183" y="546"/>
                  <a:pt x="182" y="547"/>
                </a:cubicBezTo>
                <a:cubicBezTo>
                  <a:pt x="183" y="547"/>
                  <a:pt x="183" y="547"/>
                  <a:pt x="183" y="547"/>
                </a:cubicBezTo>
                <a:close/>
                <a:moveTo>
                  <a:pt x="174" y="537"/>
                </a:moveTo>
                <a:cubicBezTo>
                  <a:pt x="174" y="537"/>
                  <a:pt x="175" y="536"/>
                  <a:pt x="174" y="536"/>
                </a:cubicBezTo>
                <a:cubicBezTo>
                  <a:pt x="173" y="536"/>
                  <a:pt x="174" y="538"/>
                  <a:pt x="174" y="537"/>
                </a:cubicBezTo>
                <a:close/>
                <a:moveTo>
                  <a:pt x="174" y="534"/>
                </a:moveTo>
                <a:cubicBezTo>
                  <a:pt x="174" y="534"/>
                  <a:pt x="174" y="535"/>
                  <a:pt x="174" y="535"/>
                </a:cubicBezTo>
                <a:cubicBezTo>
                  <a:pt x="174" y="535"/>
                  <a:pt x="175" y="534"/>
                  <a:pt x="174" y="534"/>
                </a:cubicBezTo>
                <a:close/>
                <a:moveTo>
                  <a:pt x="179" y="474"/>
                </a:moveTo>
                <a:cubicBezTo>
                  <a:pt x="180" y="474"/>
                  <a:pt x="180" y="473"/>
                  <a:pt x="180" y="472"/>
                </a:cubicBezTo>
                <a:cubicBezTo>
                  <a:pt x="180" y="473"/>
                  <a:pt x="179" y="473"/>
                  <a:pt x="179" y="473"/>
                </a:cubicBezTo>
                <a:cubicBezTo>
                  <a:pt x="180" y="473"/>
                  <a:pt x="179" y="474"/>
                  <a:pt x="179" y="474"/>
                </a:cubicBezTo>
                <a:close/>
                <a:moveTo>
                  <a:pt x="166" y="486"/>
                </a:moveTo>
                <a:cubicBezTo>
                  <a:pt x="166" y="486"/>
                  <a:pt x="166" y="486"/>
                  <a:pt x="166" y="487"/>
                </a:cubicBezTo>
                <a:cubicBezTo>
                  <a:pt x="166" y="486"/>
                  <a:pt x="166" y="485"/>
                  <a:pt x="166" y="486"/>
                </a:cubicBezTo>
                <a:close/>
                <a:moveTo>
                  <a:pt x="172" y="473"/>
                </a:moveTo>
                <a:cubicBezTo>
                  <a:pt x="172" y="473"/>
                  <a:pt x="172" y="473"/>
                  <a:pt x="172" y="473"/>
                </a:cubicBezTo>
                <a:cubicBezTo>
                  <a:pt x="172" y="471"/>
                  <a:pt x="171" y="474"/>
                  <a:pt x="172" y="473"/>
                </a:cubicBezTo>
                <a:close/>
                <a:moveTo>
                  <a:pt x="366" y="291"/>
                </a:moveTo>
                <a:cubicBezTo>
                  <a:pt x="366" y="291"/>
                  <a:pt x="366" y="291"/>
                  <a:pt x="365" y="292"/>
                </a:cubicBezTo>
                <a:cubicBezTo>
                  <a:pt x="366" y="293"/>
                  <a:pt x="367" y="292"/>
                  <a:pt x="366" y="291"/>
                </a:cubicBezTo>
                <a:close/>
                <a:moveTo>
                  <a:pt x="168" y="401"/>
                </a:moveTo>
                <a:cubicBezTo>
                  <a:pt x="169" y="401"/>
                  <a:pt x="168" y="400"/>
                  <a:pt x="168" y="400"/>
                </a:cubicBezTo>
                <a:cubicBezTo>
                  <a:pt x="168" y="400"/>
                  <a:pt x="168" y="401"/>
                  <a:pt x="168" y="401"/>
                </a:cubicBezTo>
                <a:close/>
                <a:moveTo>
                  <a:pt x="161" y="359"/>
                </a:moveTo>
                <a:cubicBezTo>
                  <a:pt x="161" y="359"/>
                  <a:pt x="161" y="359"/>
                  <a:pt x="161" y="358"/>
                </a:cubicBezTo>
                <a:cubicBezTo>
                  <a:pt x="161" y="358"/>
                  <a:pt x="161" y="360"/>
                  <a:pt x="161" y="359"/>
                </a:cubicBezTo>
                <a:close/>
                <a:moveTo>
                  <a:pt x="161" y="342"/>
                </a:moveTo>
                <a:cubicBezTo>
                  <a:pt x="161" y="342"/>
                  <a:pt x="161" y="341"/>
                  <a:pt x="161" y="341"/>
                </a:cubicBezTo>
                <a:cubicBezTo>
                  <a:pt x="161" y="341"/>
                  <a:pt x="161" y="341"/>
                  <a:pt x="161" y="341"/>
                </a:cubicBezTo>
                <a:cubicBezTo>
                  <a:pt x="160" y="341"/>
                  <a:pt x="160" y="341"/>
                  <a:pt x="160" y="341"/>
                </a:cubicBezTo>
                <a:cubicBezTo>
                  <a:pt x="160" y="341"/>
                  <a:pt x="160" y="341"/>
                  <a:pt x="161" y="342"/>
                </a:cubicBezTo>
                <a:close/>
                <a:moveTo>
                  <a:pt x="161" y="322"/>
                </a:moveTo>
                <a:cubicBezTo>
                  <a:pt x="160" y="321"/>
                  <a:pt x="161" y="320"/>
                  <a:pt x="160" y="320"/>
                </a:cubicBezTo>
                <a:cubicBezTo>
                  <a:pt x="160" y="321"/>
                  <a:pt x="160" y="322"/>
                  <a:pt x="161" y="322"/>
                </a:cubicBezTo>
                <a:close/>
                <a:moveTo>
                  <a:pt x="160" y="310"/>
                </a:moveTo>
                <a:cubicBezTo>
                  <a:pt x="161" y="310"/>
                  <a:pt x="161" y="309"/>
                  <a:pt x="160" y="309"/>
                </a:cubicBezTo>
                <a:cubicBezTo>
                  <a:pt x="159" y="309"/>
                  <a:pt x="160" y="310"/>
                  <a:pt x="160" y="310"/>
                </a:cubicBezTo>
                <a:close/>
                <a:moveTo>
                  <a:pt x="160" y="282"/>
                </a:moveTo>
                <a:cubicBezTo>
                  <a:pt x="160" y="281"/>
                  <a:pt x="160" y="281"/>
                  <a:pt x="159" y="281"/>
                </a:cubicBezTo>
                <a:cubicBezTo>
                  <a:pt x="159" y="281"/>
                  <a:pt x="159" y="282"/>
                  <a:pt x="160" y="282"/>
                </a:cubicBezTo>
                <a:close/>
                <a:moveTo>
                  <a:pt x="106" y="296"/>
                </a:moveTo>
                <a:cubicBezTo>
                  <a:pt x="106" y="296"/>
                  <a:pt x="106" y="296"/>
                  <a:pt x="106" y="295"/>
                </a:cubicBezTo>
                <a:cubicBezTo>
                  <a:pt x="105" y="296"/>
                  <a:pt x="105" y="297"/>
                  <a:pt x="106" y="296"/>
                </a:cubicBezTo>
                <a:close/>
                <a:moveTo>
                  <a:pt x="106" y="232"/>
                </a:moveTo>
                <a:cubicBezTo>
                  <a:pt x="106" y="231"/>
                  <a:pt x="106" y="231"/>
                  <a:pt x="106" y="230"/>
                </a:cubicBezTo>
                <a:cubicBezTo>
                  <a:pt x="105" y="231"/>
                  <a:pt x="105" y="232"/>
                  <a:pt x="106" y="232"/>
                </a:cubicBezTo>
                <a:close/>
                <a:moveTo>
                  <a:pt x="163" y="134"/>
                </a:moveTo>
                <a:cubicBezTo>
                  <a:pt x="163" y="134"/>
                  <a:pt x="163" y="133"/>
                  <a:pt x="163" y="133"/>
                </a:cubicBezTo>
                <a:cubicBezTo>
                  <a:pt x="162" y="133"/>
                  <a:pt x="162" y="134"/>
                  <a:pt x="163" y="134"/>
                </a:cubicBezTo>
                <a:close/>
                <a:moveTo>
                  <a:pt x="163" y="116"/>
                </a:moveTo>
                <a:cubicBezTo>
                  <a:pt x="164" y="116"/>
                  <a:pt x="164" y="115"/>
                  <a:pt x="163" y="115"/>
                </a:cubicBezTo>
                <a:cubicBezTo>
                  <a:pt x="163" y="115"/>
                  <a:pt x="163" y="116"/>
                  <a:pt x="163" y="116"/>
                </a:cubicBezTo>
                <a:close/>
                <a:moveTo>
                  <a:pt x="147" y="1150"/>
                </a:moveTo>
                <a:cubicBezTo>
                  <a:pt x="147" y="1151"/>
                  <a:pt x="147" y="1152"/>
                  <a:pt x="147" y="1153"/>
                </a:cubicBezTo>
                <a:cubicBezTo>
                  <a:pt x="146" y="1152"/>
                  <a:pt x="146" y="1152"/>
                  <a:pt x="145" y="1152"/>
                </a:cubicBezTo>
                <a:cubicBezTo>
                  <a:pt x="141" y="1154"/>
                  <a:pt x="137" y="1151"/>
                  <a:pt x="133" y="1150"/>
                </a:cubicBezTo>
                <a:cubicBezTo>
                  <a:pt x="132" y="1151"/>
                  <a:pt x="133" y="1152"/>
                  <a:pt x="134" y="1152"/>
                </a:cubicBezTo>
                <a:cubicBezTo>
                  <a:pt x="132" y="1155"/>
                  <a:pt x="134" y="1160"/>
                  <a:pt x="129" y="1160"/>
                </a:cubicBezTo>
                <a:cubicBezTo>
                  <a:pt x="129" y="1158"/>
                  <a:pt x="129" y="1157"/>
                  <a:pt x="128" y="1155"/>
                </a:cubicBezTo>
                <a:cubicBezTo>
                  <a:pt x="128" y="1155"/>
                  <a:pt x="129" y="1154"/>
                  <a:pt x="129" y="1154"/>
                </a:cubicBezTo>
                <a:cubicBezTo>
                  <a:pt x="128" y="1153"/>
                  <a:pt x="128" y="1152"/>
                  <a:pt x="128" y="1151"/>
                </a:cubicBezTo>
                <a:cubicBezTo>
                  <a:pt x="128" y="1149"/>
                  <a:pt x="128" y="1148"/>
                  <a:pt x="128" y="1146"/>
                </a:cubicBezTo>
                <a:cubicBezTo>
                  <a:pt x="128" y="1145"/>
                  <a:pt x="128" y="1144"/>
                  <a:pt x="128" y="1142"/>
                </a:cubicBezTo>
                <a:cubicBezTo>
                  <a:pt x="128" y="1141"/>
                  <a:pt x="129" y="1139"/>
                  <a:pt x="129" y="1137"/>
                </a:cubicBezTo>
                <a:cubicBezTo>
                  <a:pt x="129" y="1136"/>
                  <a:pt x="128" y="1134"/>
                  <a:pt x="128" y="1133"/>
                </a:cubicBezTo>
                <a:cubicBezTo>
                  <a:pt x="128" y="1131"/>
                  <a:pt x="129" y="1129"/>
                  <a:pt x="129" y="1127"/>
                </a:cubicBezTo>
                <a:cubicBezTo>
                  <a:pt x="129" y="1121"/>
                  <a:pt x="130" y="1115"/>
                  <a:pt x="130" y="1110"/>
                </a:cubicBezTo>
                <a:cubicBezTo>
                  <a:pt x="130" y="1109"/>
                  <a:pt x="130" y="1109"/>
                  <a:pt x="130" y="1108"/>
                </a:cubicBezTo>
                <a:cubicBezTo>
                  <a:pt x="131" y="1105"/>
                  <a:pt x="129" y="1103"/>
                  <a:pt x="131" y="1100"/>
                </a:cubicBezTo>
                <a:cubicBezTo>
                  <a:pt x="130" y="1097"/>
                  <a:pt x="131" y="1093"/>
                  <a:pt x="131" y="1090"/>
                </a:cubicBezTo>
                <a:cubicBezTo>
                  <a:pt x="131" y="1088"/>
                  <a:pt x="131" y="1086"/>
                  <a:pt x="131" y="1084"/>
                </a:cubicBezTo>
                <a:cubicBezTo>
                  <a:pt x="132" y="1079"/>
                  <a:pt x="132" y="1075"/>
                  <a:pt x="132" y="1071"/>
                </a:cubicBezTo>
                <a:cubicBezTo>
                  <a:pt x="133" y="1070"/>
                  <a:pt x="132" y="1069"/>
                  <a:pt x="132" y="1068"/>
                </a:cubicBezTo>
                <a:cubicBezTo>
                  <a:pt x="132" y="1065"/>
                  <a:pt x="133" y="1063"/>
                  <a:pt x="133" y="1061"/>
                </a:cubicBezTo>
                <a:cubicBezTo>
                  <a:pt x="133" y="1060"/>
                  <a:pt x="132" y="1060"/>
                  <a:pt x="132" y="1059"/>
                </a:cubicBezTo>
                <a:cubicBezTo>
                  <a:pt x="132" y="1058"/>
                  <a:pt x="133" y="1056"/>
                  <a:pt x="133" y="1055"/>
                </a:cubicBezTo>
                <a:cubicBezTo>
                  <a:pt x="133" y="1051"/>
                  <a:pt x="132" y="1047"/>
                  <a:pt x="133" y="1043"/>
                </a:cubicBezTo>
                <a:cubicBezTo>
                  <a:pt x="133" y="1041"/>
                  <a:pt x="132" y="1040"/>
                  <a:pt x="133" y="1038"/>
                </a:cubicBezTo>
                <a:cubicBezTo>
                  <a:pt x="132" y="1036"/>
                  <a:pt x="133" y="1033"/>
                  <a:pt x="133" y="1031"/>
                </a:cubicBezTo>
                <a:cubicBezTo>
                  <a:pt x="133" y="1031"/>
                  <a:pt x="133" y="1031"/>
                  <a:pt x="133" y="1030"/>
                </a:cubicBezTo>
                <a:cubicBezTo>
                  <a:pt x="133" y="1027"/>
                  <a:pt x="134" y="1025"/>
                  <a:pt x="133" y="1022"/>
                </a:cubicBezTo>
                <a:cubicBezTo>
                  <a:pt x="133" y="1022"/>
                  <a:pt x="134" y="1021"/>
                  <a:pt x="134" y="1021"/>
                </a:cubicBezTo>
                <a:cubicBezTo>
                  <a:pt x="134" y="1020"/>
                  <a:pt x="134" y="1018"/>
                  <a:pt x="134" y="1018"/>
                </a:cubicBezTo>
                <a:cubicBezTo>
                  <a:pt x="134" y="1016"/>
                  <a:pt x="133" y="1012"/>
                  <a:pt x="134" y="1009"/>
                </a:cubicBezTo>
                <a:cubicBezTo>
                  <a:pt x="134" y="1006"/>
                  <a:pt x="134" y="1003"/>
                  <a:pt x="135" y="1000"/>
                </a:cubicBezTo>
                <a:cubicBezTo>
                  <a:pt x="134" y="999"/>
                  <a:pt x="135" y="999"/>
                  <a:pt x="134" y="998"/>
                </a:cubicBezTo>
                <a:cubicBezTo>
                  <a:pt x="135" y="991"/>
                  <a:pt x="134" y="984"/>
                  <a:pt x="135" y="977"/>
                </a:cubicBezTo>
                <a:cubicBezTo>
                  <a:pt x="133" y="973"/>
                  <a:pt x="135" y="970"/>
                  <a:pt x="134" y="967"/>
                </a:cubicBezTo>
                <a:cubicBezTo>
                  <a:pt x="134" y="966"/>
                  <a:pt x="134" y="966"/>
                  <a:pt x="135" y="965"/>
                </a:cubicBezTo>
                <a:cubicBezTo>
                  <a:pt x="134" y="955"/>
                  <a:pt x="135" y="945"/>
                  <a:pt x="135" y="935"/>
                </a:cubicBezTo>
                <a:cubicBezTo>
                  <a:pt x="135" y="928"/>
                  <a:pt x="135" y="921"/>
                  <a:pt x="135" y="913"/>
                </a:cubicBezTo>
                <a:cubicBezTo>
                  <a:pt x="135" y="908"/>
                  <a:pt x="135" y="904"/>
                  <a:pt x="136" y="899"/>
                </a:cubicBezTo>
                <a:cubicBezTo>
                  <a:pt x="135" y="897"/>
                  <a:pt x="135" y="894"/>
                  <a:pt x="135" y="891"/>
                </a:cubicBezTo>
                <a:cubicBezTo>
                  <a:pt x="135" y="888"/>
                  <a:pt x="135" y="885"/>
                  <a:pt x="135" y="883"/>
                </a:cubicBezTo>
                <a:cubicBezTo>
                  <a:pt x="135" y="883"/>
                  <a:pt x="135" y="883"/>
                  <a:pt x="135" y="883"/>
                </a:cubicBezTo>
                <a:cubicBezTo>
                  <a:pt x="136" y="873"/>
                  <a:pt x="135" y="864"/>
                  <a:pt x="135" y="854"/>
                </a:cubicBezTo>
                <a:cubicBezTo>
                  <a:pt x="135" y="846"/>
                  <a:pt x="135" y="838"/>
                  <a:pt x="135" y="830"/>
                </a:cubicBezTo>
                <a:cubicBezTo>
                  <a:pt x="135" y="830"/>
                  <a:pt x="135" y="829"/>
                  <a:pt x="135" y="829"/>
                </a:cubicBezTo>
                <a:cubicBezTo>
                  <a:pt x="134" y="828"/>
                  <a:pt x="134" y="827"/>
                  <a:pt x="134" y="826"/>
                </a:cubicBezTo>
                <a:cubicBezTo>
                  <a:pt x="134" y="825"/>
                  <a:pt x="135" y="825"/>
                  <a:pt x="135" y="825"/>
                </a:cubicBezTo>
                <a:cubicBezTo>
                  <a:pt x="135" y="824"/>
                  <a:pt x="134" y="824"/>
                  <a:pt x="134" y="824"/>
                </a:cubicBezTo>
                <a:cubicBezTo>
                  <a:pt x="134" y="821"/>
                  <a:pt x="134" y="817"/>
                  <a:pt x="134" y="814"/>
                </a:cubicBezTo>
                <a:cubicBezTo>
                  <a:pt x="134" y="814"/>
                  <a:pt x="134" y="814"/>
                  <a:pt x="134" y="814"/>
                </a:cubicBezTo>
                <a:cubicBezTo>
                  <a:pt x="134" y="805"/>
                  <a:pt x="133" y="796"/>
                  <a:pt x="133" y="787"/>
                </a:cubicBezTo>
                <a:cubicBezTo>
                  <a:pt x="132" y="770"/>
                  <a:pt x="132" y="753"/>
                  <a:pt x="130" y="735"/>
                </a:cubicBezTo>
                <a:cubicBezTo>
                  <a:pt x="130" y="735"/>
                  <a:pt x="130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2" y="753"/>
                  <a:pt x="133" y="770"/>
                  <a:pt x="134" y="787"/>
                </a:cubicBezTo>
                <a:cubicBezTo>
                  <a:pt x="134" y="796"/>
                  <a:pt x="135" y="805"/>
                  <a:pt x="135" y="814"/>
                </a:cubicBezTo>
                <a:cubicBezTo>
                  <a:pt x="135" y="814"/>
                  <a:pt x="136" y="816"/>
                  <a:pt x="136" y="817"/>
                </a:cubicBezTo>
                <a:cubicBezTo>
                  <a:pt x="136" y="818"/>
                  <a:pt x="136" y="820"/>
                  <a:pt x="136" y="821"/>
                </a:cubicBezTo>
                <a:cubicBezTo>
                  <a:pt x="136" y="823"/>
                  <a:pt x="135" y="825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7"/>
                  <a:pt x="136" y="828"/>
                  <a:pt x="136" y="830"/>
                </a:cubicBezTo>
                <a:cubicBezTo>
                  <a:pt x="136" y="830"/>
                  <a:pt x="136" y="830"/>
                  <a:pt x="136" y="830"/>
                </a:cubicBezTo>
                <a:cubicBezTo>
                  <a:pt x="136" y="838"/>
                  <a:pt x="136" y="846"/>
                  <a:pt x="136" y="854"/>
                </a:cubicBezTo>
                <a:cubicBezTo>
                  <a:pt x="136" y="864"/>
                  <a:pt x="137" y="873"/>
                  <a:pt x="136" y="883"/>
                </a:cubicBezTo>
                <a:cubicBezTo>
                  <a:pt x="136" y="883"/>
                  <a:pt x="136" y="883"/>
                  <a:pt x="136" y="883"/>
                </a:cubicBezTo>
                <a:cubicBezTo>
                  <a:pt x="137" y="884"/>
                  <a:pt x="137" y="886"/>
                  <a:pt x="137" y="887"/>
                </a:cubicBezTo>
                <a:cubicBezTo>
                  <a:pt x="137" y="890"/>
                  <a:pt x="137" y="894"/>
                  <a:pt x="137" y="896"/>
                </a:cubicBezTo>
                <a:cubicBezTo>
                  <a:pt x="137" y="897"/>
                  <a:pt x="138" y="898"/>
                  <a:pt x="138" y="897"/>
                </a:cubicBezTo>
                <a:cubicBezTo>
                  <a:pt x="138" y="895"/>
                  <a:pt x="137" y="893"/>
                  <a:pt x="138" y="891"/>
                </a:cubicBezTo>
                <a:cubicBezTo>
                  <a:pt x="138" y="891"/>
                  <a:pt x="138" y="891"/>
                  <a:pt x="138" y="891"/>
                </a:cubicBezTo>
                <a:cubicBezTo>
                  <a:pt x="138" y="889"/>
                  <a:pt x="137" y="887"/>
                  <a:pt x="139" y="886"/>
                </a:cubicBezTo>
                <a:cubicBezTo>
                  <a:pt x="139" y="885"/>
                  <a:pt x="138" y="885"/>
                  <a:pt x="138" y="884"/>
                </a:cubicBezTo>
                <a:cubicBezTo>
                  <a:pt x="140" y="882"/>
                  <a:pt x="138" y="879"/>
                  <a:pt x="139" y="876"/>
                </a:cubicBezTo>
                <a:cubicBezTo>
                  <a:pt x="138" y="875"/>
                  <a:pt x="139" y="873"/>
                  <a:pt x="138" y="872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9" y="873"/>
                  <a:pt x="138" y="874"/>
                </a:cubicBezTo>
                <a:cubicBezTo>
                  <a:pt x="138" y="874"/>
                  <a:pt x="138" y="874"/>
                  <a:pt x="138" y="874"/>
                </a:cubicBezTo>
                <a:cubicBezTo>
                  <a:pt x="138" y="874"/>
                  <a:pt x="138" y="874"/>
                  <a:pt x="138" y="873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8" y="872"/>
                  <a:pt x="138" y="872"/>
                </a:cubicBezTo>
                <a:cubicBezTo>
                  <a:pt x="138" y="872"/>
                  <a:pt x="138" y="872"/>
                  <a:pt x="138" y="872"/>
                </a:cubicBezTo>
                <a:cubicBezTo>
                  <a:pt x="137" y="872"/>
                  <a:pt x="139" y="872"/>
                  <a:pt x="139" y="871"/>
                </a:cubicBezTo>
                <a:cubicBezTo>
                  <a:pt x="138" y="871"/>
                  <a:pt x="138" y="870"/>
                  <a:pt x="138" y="870"/>
                </a:cubicBezTo>
                <a:cubicBezTo>
                  <a:pt x="139" y="870"/>
                  <a:pt x="138" y="869"/>
                  <a:pt x="139" y="868"/>
                </a:cubicBezTo>
                <a:cubicBezTo>
                  <a:pt x="139" y="868"/>
                  <a:pt x="139" y="867"/>
                  <a:pt x="138" y="867"/>
                </a:cubicBezTo>
                <a:cubicBezTo>
                  <a:pt x="140" y="865"/>
                  <a:pt x="138" y="862"/>
                  <a:pt x="139" y="860"/>
                </a:cubicBezTo>
                <a:cubicBezTo>
                  <a:pt x="139" y="860"/>
                  <a:pt x="139" y="860"/>
                  <a:pt x="138" y="859"/>
                </a:cubicBezTo>
                <a:cubicBezTo>
                  <a:pt x="139" y="859"/>
                  <a:pt x="139" y="858"/>
                  <a:pt x="139" y="857"/>
                </a:cubicBezTo>
                <a:cubicBezTo>
                  <a:pt x="139" y="856"/>
                  <a:pt x="138" y="855"/>
                  <a:pt x="138" y="854"/>
                </a:cubicBezTo>
                <a:cubicBezTo>
                  <a:pt x="138" y="853"/>
                  <a:pt x="139" y="852"/>
                  <a:pt x="138" y="851"/>
                </a:cubicBezTo>
                <a:cubicBezTo>
                  <a:pt x="139" y="851"/>
                  <a:pt x="139" y="851"/>
                  <a:pt x="139" y="851"/>
                </a:cubicBezTo>
                <a:cubicBezTo>
                  <a:pt x="138" y="851"/>
                  <a:pt x="138" y="851"/>
                  <a:pt x="138" y="851"/>
                </a:cubicBezTo>
                <a:cubicBezTo>
                  <a:pt x="139" y="850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9"/>
                  <a:pt x="138" y="848"/>
                  <a:pt x="137" y="848"/>
                </a:cubicBezTo>
                <a:cubicBezTo>
                  <a:pt x="137" y="848"/>
                  <a:pt x="137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9" y="848"/>
                  <a:pt x="139" y="848"/>
                </a:cubicBezTo>
                <a:cubicBezTo>
                  <a:pt x="139" y="847"/>
                  <a:pt x="138" y="846"/>
                  <a:pt x="138" y="846"/>
                </a:cubicBezTo>
                <a:cubicBezTo>
                  <a:pt x="139" y="845"/>
                  <a:pt x="138" y="845"/>
                  <a:pt x="139" y="844"/>
                </a:cubicBezTo>
                <a:cubicBezTo>
                  <a:pt x="138" y="844"/>
                  <a:pt x="139" y="844"/>
                  <a:pt x="138" y="843"/>
                </a:cubicBezTo>
                <a:cubicBezTo>
                  <a:pt x="139" y="842"/>
                  <a:pt x="139" y="841"/>
                  <a:pt x="138" y="840"/>
                </a:cubicBezTo>
                <a:cubicBezTo>
                  <a:pt x="139" y="837"/>
                  <a:pt x="138" y="835"/>
                  <a:pt x="139" y="833"/>
                </a:cubicBezTo>
                <a:cubicBezTo>
                  <a:pt x="138" y="832"/>
                  <a:pt x="137" y="830"/>
                  <a:pt x="137" y="830"/>
                </a:cubicBezTo>
                <a:cubicBezTo>
                  <a:pt x="137" y="829"/>
                  <a:pt x="138" y="829"/>
                  <a:pt x="137" y="829"/>
                </a:cubicBezTo>
                <a:cubicBezTo>
                  <a:pt x="137" y="829"/>
                  <a:pt x="137" y="829"/>
                  <a:pt x="137" y="829"/>
                </a:cubicBezTo>
                <a:cubicBezTo>
                  <a:pt x="136" y="828"/>
                  <a:pt x="137" y="828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6" y="827"/>
                  <a:pt x="136" y="827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7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7" y="825"/>
                  <a:pt x="137" y="825"/>
                </a:cubicBezTo>
                <a:cubicBezTo>
                  <a:pt x="137" y="825"/>
                  <a:pt x="137" y="824"/>
                  <a:pt x="137" y="824"/>
                </a:cubicBezTo>
                <a:cubicBezTo>
                  <a:pt x="137" y="823"/>
                  <a:pt x="139" y="822"/>
                  <a:pt x="138" y="821"/>
                </a:cubicBezTo>
                <a:cubicBezTo>
                  <a:pt x="139" y="816"/>
                  <a:pt x="137" y="811"/>
                  <a:pt x="138" y="806"/>
                </a:cubicBezTo>
                <a:cubicBezTo>
                  <a:pt x="138" y="804"/>
                  <a:pt x="137" y="803"/>
                  <a:pt x="138" y="801"/>
                </a:cubicBezTo>
                <a:cubicBezTo>
                  <a:pt x="137" y="798"/>
                  <a:pt x="138" y="796"/>
                  <a:pt x="137" y="794"/>
                </a:cubicBezTo>
                <a:cubicBezTo>
                  <a:pt x="138" y="793"/>
                  <a:pt x="138" y="793"/>
                  <a:pt x="139" y="793"/>
                </a:cubicBezTo>
                <a:cubicBezTo>
                  <a:pt x="138" y="792"/>
                  <a:pt x="139" y="790"/>
                  <a:pt x="137" y="790"/>
                </a:cubicBezTo>
                <a:cubicBezTo>
                  <a:pt x="138" y="789"/>
                  <a:pt x="139" y="789"/>
                  <a:pt x="139" y="789"/>
                </a:cubicBezTo>
                <a:cubicBezTo>
                  <a:pt x="138" y="783"/>
                  <a:pt x="138" y="779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9" y="775"/>
                  <a:pt x="139" y="775"/>
                  <a:pt x="139" y="775"/>
                </a:cubicBezTo>
                <a:cubicBezTo>
                  <a:pt x="139" y="779"/>
                  <a:pt x="139" y="783"/>
                  <a:pt x="140" y="789"/>
                </a:cubicBezTo>
                <a:cubicBezTo>
                  <a:pt x="140" y="789"/>
                  <a:pt x="140" y="789"/>
                  <a:pt x="140" y="789"/>
                </a:cubicBezTo>
                <a:cubicBezTo>
                  <a:pt x="141" y="793"/>
                  <a:pt x="140" y="798"/>
                  <a:pt x="141" y="803"/>
                </a:cubicBezTo>
                <a:cubicBezTo>
                  <a:pt x="141" y="803"/>
                  <a:pt x="141" y="804"/>
                  <a:pt x="140" y="804"/>
                </a:cubicBezTo>
                <a:cubicBezTo>
                  <a:pt x="142" y="806"/>
                  <a:pt x="140" y="808"/>
                  <a:pt x="141" y="810"/>
                </a:cubicBezTo>
                <a:cubicBezTo>
                  <a:pt x="141" y="808"/>
                  <a:pt x="143" y="807"/>
                  <a:pt x="141" y="806"/>
                </a:cubicBezTo>
                <a:cubicBezTo>
                  <a:pt x="143" y="805"/>
                  <a:pt x="142" y="803"/>
                  <a:pt x="142" y="801"/>
                </a:cubicBezTo>
                <a:cubicBezTo>
                  <a:pt x="142" y="799"/>
                  <a:pt x="142" y="797"/>
                  <a:pt x="142" y="794"/>
                </a:cubicBezTo>
                <a:cubicBezTo>
                  <a:pt x="142" y="793"/>
                  <a:pt x="141" y="791"/>
                  <a:pt x="141" y="790"/>
                </a:cubicBezTo>
                <a:cubicBezTo>
                  <a:pt x="141" y="789"/>
                  <a:pt x="142" y="786"/>
                  <a:pt x="142" y="784"/>
                </a:cubicBezTo>
                <a:cubicBezTo>
                  <a:pt x="142" y="783"/>
                  <a:pt x="141" y="783"/>
                  <a:pt x="141" y="782"/>
                </a:cubicBezTo>
                <a:cubicBezTo>
                  <a:pt x="141" y="781"/>
                  <a:pt x="142" y="780"/>
                  <a:pt x="142" y="780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2" y="780"/>
                  <a:pt x="142" y="779"/>
                  <a:pt x="142" y="779"/>
                </a:cubicBezTo>
                <a:cubicBezTo>
                  <a:pt x="142" y="779"/>
                  <a:pt x="141" y="779"/>
                  <a:pt x="141" y="778"/>
                </a:cubicBezTo>
                <a:cubicBezTo>
                  <a:pt x="141" y="778"/>
                  <a:pt x="141" y="778"/>
                  <a:pt x="141" y="778"/>
                </a:cubicBezTo>
                <a:cubicBezTo>
                  <a:pt x="140" y="775"/>
                  <a:pt x="141" y="771"/>
                  <a:pt x="140" y="768"/>
                </a:cubicBezTo>
                <a:cubicBezTo>
                  <a:pt x="141" y="768"/>
                  <a:pt x="141" y="767"/>
                  <a:pt x="141" y="767"/>
                </a:cubicBezTo>
                <a:cubicBezTo>
                  <a:pt x="141" y="766"/>
                  <a:pt x="141" y="765"/>
                  <a:pt x="141" y="765"/>
                </a:cubicBezTo>
                <a:cubicBezTo>
                  <a:pt x="141" y="764"/>
                  <a:pt x="141" y="764"/>
                  <a:pt x="141" y="763"/>
                </a:cubicBezTo>
                <a:cubicBezTo>
                  <a:pt x="141" y="762"/>
                  <a:pt x="140" y="762"/>
                  <a:pt x="141" y="762"/>
                </a:cubicBezTo>
                <a:cubicBezTo>
                  <a:pt x="141" y="762"/>
                  <a:pt x="141" y="762"/>
                  <a:pt x="141" y="762"/>
                </a:cubicBezTo>
                <a:cubicBezTo>
                  <a:pt x="141" y="760"/>
                  <a:pt x="141" y="759"/>
                  <a:pt x="141" y="758"/>
                </a:cubicBezTo>
                <a:cubicBezTo>
                  <a:pt x="140" y="756"/>
                  <a:pt x="140" y="754"/>
                  <a:pt x="141" y="753"/>
                </a:cubicBezTo>
                <a:cubicBezTo>
                  <a:pt x="141" y="753"/>
                  <a:pt x="141" y="753"/>
                  <a:pt x="141" y="752"/>
                </a:cubicBezTo>
                <a:cubicBezTo>
                  <a:pt x="141" y="752"/>
                  <a:pt x="141" y="752"/>
                  <a:pt x="141" y="752"/>
                </a:cubicBezTo>
                <a:cubicBezTo>
                  <a:pt x="141" y="753"/>
                  <a:pt x="142" y="753"/>
                  <a:pt x="142" y="753"/>
                </a:cubicBezTo>
                <a:cubicBezTo>
                  <a:pt x="141" y="754"/>
                  <a:pt x="141" y="756"/>
                  <a:pt x="141" y="758"/>
                </a:cubicBezTo>
                <a:cubicBezTo>
                  <a:pt x="142" y="759"/>
                  <a:pt x="142" y="760"/>
                  <a:pt x="142" y="761"/>
                </a:cubicBezTo>
                <a:cubicBezTo>
                  <a:pt x="142" y="761"/>
                  <a:pt x="142" y="761"/>
                  <a:pt x="142" y="761"/>
                </a:cubicBezTo>
                <a:cubicBezTo>
                  <a:pt x="142" y="764"/>
                  <a:pt x="143" y="766"/>
                  <a:pt x="142" y="768"/>
                </a:cubicBezTo>
                <a:cubicBezTo>
                  <a:pt x="143" y="770"/>
                  <a:pt x="142" y="770"/>
                  <a:pt x="143" y="771"/>
                </a:cubicBezTo>
                <a:cubicBezTo>
                  <a:pt x="142" y="771"/>
                  <a:pt x="142" y="772"/>
                  <a:pt x="142" y="772"/>
                </a:cubicBezTo>
                <a:cubicBezTo>
                  <a:pt x="143" y="773"/>
                  <a:pt x="143" y="774"/>
                  <a:pt x="143" y="775"/>
                </a:cubicBezTo>
                <a:cubicBezTo>
                  <a:pt x="144" y="776"/>
                  <a:pt x="144" y="773"/>
                  <a:pt x="143" y="773"/>
                </a:cubicBezTo>
                <a:cubicBezTo>
                  <a:pt x="144" y="767"/>
                  <a:pt x="142" y="762"/>
                  <a:pt x="143" y="756"/>
                </a:cubicBezTo>
                <a:cubicBezTo>
                  <a:pt x="142" y="754"/>
                  <a:pt x="142" y="752"/>
                  <a:pt x="142" y="750"/>
                </a:cubicBezTo>
                <a:cubicBezTo>
                  <a:pt x="142" y="749"/>
                  <a:pt x="142" y="746"/>
                  <a:pt x="142" y="745"/>
                </a:cubicBezTo>
                <a:cubicBezTo>
                  <a:pt x="143" y="745"/>
                  <a:pt x="143" y="747"/>
                  <a:pt x="144" y="745"/>
                </a:cubicBezTo>
                <a:cubicBezTo>
                  <a:pt x="144" y="747"/>
                  <a:pt x="144" y="748"/>
                  <a:pt x="145" y="750"/>
                </a:cubicBezTo>
                <a:cubicBezTo>
                  <a:pt x="145" y="749"/>
                  <a:pt x="144" y="748"/>
                  <a:pt x="145" y="747"/>
                </a:cubicBezTo>
                <a:cubicBezTo>
                  <a:pt x="145" y="746"/>
                  <a:pt x="145" y="745"/>
                  <a:pt x="145" y="745"/>
                </a:cubicBezTo>
                <a:cubicBezTo>
                  <a:pt x="145" y="744"/>
                  <a:pt x="145" y="743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3"/>
                  <a:pt x="145" y="744"/>
                  <a:pt x="145" y="745"/>
                </a:cubicBezTo>
                <a:cubicBezTo>
                  <a:pt x="145" y="745"/>
                  <a:pt x="145" y="746"/>
                  <a:pt x="145" y="747"/>
                </a:cubicBezTo>
                <a:cubicBezTo>
                  <a:pt x="147" y="748"/>
                  <a:pt x="146" y="750"/>
                  <a:pt x="147" y="752"/>
                </a:cubicBezTo>
                <a:cubicBezTo>
                  <a:pt x="147" y="753"/>
                  <a:pt x="148" y="752"/>
                  <a:pt x="149" y="753"/>
                </a:cubicBezTo>
                <a:cubicBezTo>
                  <a:pt x="148" y="754"/>
                  <a:pt x="149" y="755"/>
                  <a:pt x="149" y="756"/>
                </a:cubicBezTo>
                <a:cubicBezTo>
                  <a:pt x="149" y="759"/>
                  <a:pt x="150" y="761"/>
                  <a:pt x="149" y="764"/>
                </a:cubicBezTo>
                <a:cubicBezTo>
                  <a:pt x="149" y="767"/>
                  <a:pt x="151" y="771"/>
                  <a:pt x="150" y="774"/>
                </a:cubicBezTo>
                <a:cubicBezTo>
                  <a:pt x="151" y="776"/>
                  <a:pt x="150" y="778"/>
                  <a:pt x="150" y="780"/>
                </a:cubicBezTo>
                <a:cubicBezTo>
                  <a:pt x="150" y="781"/>
                  <a:pt x="151" y="782"/>
                  <a:pt x="151" y="783"/>
                </a:cubicBezTo>
                <a:cubicBezTo>
                  <a:pt x="151" y="786"/>
                  <a:pt x="150" y="788"/>
                  <a:pt x="152" y="791"/>
                </a:cubicBezTo>
                <a:cubicBezTo>
                  <a:pt x="153" y="791"/>
                  <a:pt x="155" y="789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7"/>
                  <a:pt x="155" y="787"/>
                  <a:pt x="155" y="787"/>
                </a:cubicBezTo>
                <a:cubicBezTo>
                  <a:pt x="155" y="785"/>
                  <a:pt x="154" y="784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4"/>
                  <a:pt x="155" y="785"/>
                  <a:pt x="155" y="786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6" y="790"/>
                  <a:pt x="156" y="792"/>
                  <a:pt x="156" y="795"/>
                </a:cubicBezTo>
                <a:cubicBezTo>
                  <a:pt x="156" y="796"/>
                  <a:pt x="156" y="798"/>
                  <a:pt x="156" y="799"/>
                </a:cubicBezTo>
                <a:cubicBezTo>
                  <a:pt x="156" y="800"/>
                  <a:pt x="157" y="801"/>
                  <a:pt x="156" y="802"/>
                </a:cubicBezTo>
                <a:cubicBezTo>
                  <a:pt x="157" y="803"/>
                  <a:pt x="156" y="804"/>
                  <a:pt x="156" y="806"/>
                </a:cubicBezTo>
                <a:cubicBezTo>
                  <a:pt x="156" y="808"/>
                  <a:pt x="157" y="810"/>
                  <a:pt x="157" y="812"/>
                </a:cubicBezTo>
                <a:cubicBezTo>
                  <a:pt x="157" y="813"/>
                  <a:pt x="156" y="813"/>
                  <a:pt x="156" y="814"/>
                </a:cubicBezTo>
                <a:cubicBezTo>
                  <a:pt x="156" y="815"/>
                  <a:pt x="157" y="816"/>
                  <a:pt x="157" y="818"/>
                </a:cubicBezTo>
                <a:cubicBezTo>
                  <a:pt x="157" y="819"/>
                  <a:pt x="157" y="820"/>
                  <a:pt x="157" y="822"/>
                </a:cubicBezTo>
                <a:cubicBezTo>
                  <a:pt x="157" y="825"/>
                  <a:pt x="158" y="828"/>
                  <a:pt x="158" y="831"/>
                </a:cubicBezTo>
                <a:cubicBezTo>
                  <a:pt x="158" y="832"/>
                  <a:pt x="158" y="833"/>
                  <a:pt x="158" y="833"/>
                </a:cubicBezTo>
                <a:cubicBezTo>
                  <a:pt x="158" y="836"/>
                  <a:pt x="158" y="838"/>
                  <a:pt x="157" y="841"/>
                </a:cubicBezTo>
                <a:cubicBezTo>
                  <a:pt x="157" y="841"/>
                  <a:pt x="158" y="841"/>
                  <a:pt x="158" y="842"/>
                </a:cubicBezTo>
                <a:cubicBezTo>
                  <a:pt x="158" y="845"/>
                  <a:pt x="158" y="848"/>
                  <a:pt x="158" y="851"/>
                </a:cubicBezTo>
                <a:cubicBezTo>
                  <a:pt x="158" y="853"/>
                  <a:pt x="158" y="854"/>
                  <a:pt x="158" y="855"/>
                </a:cubicBezTo>
                <a:cubicBezTo>
                  <a:pt x="158" y="856"/>
                  <a:pt x="158" y="858"/>
                  <a:pt x="158" y="859"/>
                </a:cubicBezTo>
                <a:cubicBezTo>
                  <a:pt x="158" y="862"/>
                  <a:pt x="158" y="865"/>
                  <a:pt x="158" y="867"/>
                </a:cubicBezTo>
                <a:cubicBezTo>
                  <a:pt x="158" y="870"/>
                  <a:pt x="158" y="873"/>
                  <a:pt x="158" y="875"/>
                </a:cubicBezTo>
                <a:cubicBezTo>
                  <a:pt x="158" y="883"/>
                  <a:pt x="159" y="891"/>
                  <a:pt x="158" y="899"/>
                </a:cubicBezTo>
                <a:cubicBezTo>
                  <a:pt x="159" y="901"/>
                  <a:pt x="158" y="903"/>
                  <a:pt x="159" y="904"/>
                </a:cubicBezTo>
                <a:cubicBezTo>
                  <a:pt x="158" y="907"/>
                  <a:pt x="159" y="909"/>
                  <a:pt x="158" y="911"/>
                </a:cubicBezTo>
                <a:cubicBezTo>
                  <a:pt x="159" y="912"/>
                  <a:pt x="158" y="912"/>
                  <a:pt x="159" y="913"/>
                </a:cubicBezTo>
                <a:cubicBezTo>
                  <a:pt x="158" y="915"/>
                  <a:pt x="158" y="916"/>
                  <a:pt x="159" y="918"/>
                </a:cubicBezTo>
                <a:cubicBezTo>
                  <a:pt x="159" y="923"/>
                  <a:pt x="159" y="928"/>
                  <a:pt x="159" y="933"/>
                </a:cubicBezTo>
                <a:cubicBezTo>
                  <a:pt x="159" y="933"/>
                  <a:pt x="159" y="934"/>
                  <a:pt x="159" y="934"/>
                </a:cubicBezTo>
                <a:cubicBezTo>
                  <a:pt x="159" y="935"/>
                  <a:pt x="160" y="936"/>
                  <a:pt x="159" y="937"/>
                </a:cubicBezTo>
                <a:cubicBezTo>
                  <a:pt x="159" y="938"/>
                  <a:pt x="159" y="938"/>
                  <a:pt x="160" y="939"/>
                </a:cubicBezTo>
                <a:cubicBezTo>
                  <a:pt x="159" y="942"/>
                  <a:pt x="160" y="946"/>
                  <a:pt x="159" y="949"/>
                </a:cubicBezTo>
                <a:cubicBezTo>
                  <a:pt x="160" y="951"/>
                  <a:pt x="160" y="953"/>
                  <a:pt x="159" y="955"/>
                </a:cubicBezTo>
                <a:cubicBezTo>
                  <a:pt x="159" y="956"/>
                  <a:pt x="160" y="956"/>
                  <a:pt x="161" y="957"/>
                </a:cubicBezTo>
                <a:cubicBezTo>
                  <a:pt x="161" y="958"/>
                  <a:pt x="160" y="959"/>
                  <a:pt x="162" y="960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2"/>
                  <a:pt x="162" y="962"/>
                  <a:pt x="161" y="963"/>
                </a:cubicBezTo>
                <a:cubicBezTo>
                  <a:pt x="162" y="965"/>
                  <a:pt x="162" y="967"/>
                  <a:pt x="162" y="969"/>
                </a:cubicBezTo>
                <a:cubicBezTo>
                  <a:pt x="162" y="969"/>
                  <a:pt x="161" y="968"/>
                  <a:pt x="161" y="968"/>
                </a:cubicBezTo>
                <a:cubicBezTo>
                  <a:pt x="161" y="969"/>
                  <a:pt x="161" y="969"/>
                  <a:pt x="162" y="970"/>
                </a:cubicBezTo>
                <a:cubicBezTo>
                  <a:pt x="162" y="970"/>
                  <a:pt x="162" y="970"/>
                  <a:pt x="161" y="971"/>
                </a:cubicBezTo>
                <a:cubicBezTo>
                  <a:pt x="162" y="971"/>
                  <a:pt x="162" y="971"/>
                  <a:pt x="162" y="971"/>
                </a:cubicBezTo>
                <a:cubicBezTo>
                  <a:pt x="162" y="977"/>
                  <a:pt x="162" y="982"/>
                  <a:pt x="162" y="987"/>
                </a:cubicBezTo>
                <a:cubicBezTo>
                  <a:pt x="163" y="993"/>
                  <a:pt x="161" y="999"/>
                  <a:pt x="162" y="1005"/>
                </a:cubicBezTo>
                <a:cubicBezTo>
                  <a:pt x="161" y="1007"/>
                  <a:pt x="162" y="1009"/>
                  <a:pt x="162" y="1011"/>
                </a:cubicBezTo>
                <a:cubicBezTo>
                  <a:pt x="162" y="1018"/>
                  <a:pt x="162" y="1025"/>
                  <a:pt x="162" y="1032"/>
                </a:cubicBezTo>
                <a:cubicBezTo>
                  <a:pt x="162" y="1033"/>
                  <a:pt x="162" y="1034"/>
                  <a:pt x="162" y="1035"/>
                </a:cubicBezTo>
                <a:cubicBezTo>
                  <a:pt x="162" y="1036"/>
                  <a:pt x="162" y="1037"/>
                  <a:pt x="162" y="1038"/>
                </a:cubicBezTo>
                <a:cubicBezTo>
                  <a:pt x="162" y="1040"/>
                  <a:pt x="161" y="1042"/>
                  <a:pt x="162" y="1044"/>
                </a:cubicBezTo>
                <a:cubicBezTo>
                  <a:pt x="162" y="1046"/>
                  <a:pt x="162" y="1048"/>
                  <a:pt x="162" y="1050"/>
                </a:cubicBezTo>
                <a:cubicBezTo>
                  <a:pt x="161" y="1054"/>
                  <a:pt x="162" y="1058"/>
                  <a:pt x="162" y="1063"/>
                </a:cubicBezTo>
                <a:cubicBezTo>
                  <a:pt x="162" y="1064"/>
                  <a:pt x="162" y="1064"/>
                  <a:pt x="162" y="1065"/>
                </a:cubicBezTo>
                <a:cubicBezTo>
                  <a:pt x="162" y="1066"/>
                  <a:pt x="161" y="1067"/>
                  <a:pt x="161" y="1068"/>
                </a:cubicBezTo>
                <a:cubicBezTo>
                  <a:pt x="161" y="1069"/>
                  <a:pt x="162" y="1070"/>
                  <a:pt x="162" y="1072"/>
                </a:cubicBezTo>
                <a:cubicBezTo>
                  <a:pt x="162" y="1073"/>
                  <a:pt x="161" y="1075"/>
                  <a:pt x="161" y="1077"/>
                </a:cubicBezTo>
                <a:cubicBezTo>
                  <a:pt x="161" y="1079"/>
                  <a:pt x="162" y="1081"/>
                  <a:pt x="162" y="1082"/>
                </a:cubicBezTo>
                <a:cubicBezTo>
                  <a:pt x="161" y="1083"/>
                  <a:pt x="161" y="1084"/>
                  <a:pt x="161" y="1085"/>
                </a:cubicBezTo>
                <a:cubicBezTo>
                  <a:pt x="161" y="1087"/>
                  <a:pt x="161" y="1090"/>
                  <a:pt x="161" y="1092"/>
                </a:cubicBezTo>
                <a:cubicBezTo>
                  <a:pt x="161" y="1093"/>
                  <a:pt x="160" y="1094"/>
                  <a:pt x="160" y="1095"/>
                </a:cubicBezTo>
                <a:cubicBezTo>
                  <a:pt x="160" y="1096"/>
                  <a:pt x="160" y="1097"/>
                  <a:pt x="160" y="1099"/>
                </a:cubicBezTo>
                <a:cubicBezTo>
                  <a:pt x="160" y="1102"/>
                  <a:pt x="160" y="1104"/>
                  <a:pt x="159" y="1108"/>
                </a:cubicBezTo>
                <a:cubicBezTo>
                  <a:pt x="159" y="1108"/>
                  <a:pt x="160" y="1109"/>
                  <a:pt x="160" y="1110"/>
                </a:cubicBezTo>
                <a:cubicBezTo>
                  <a:pt x="160" y="1110"/>
                  <a:pt x="159" y="1111"/>
                  <a:pt x="159" y="1111"/>
                </a:cubicBezTo>
                <a:cubicBezTo>
                  <a:pt x="159" y="1113"/>
                  <a:pt x="159" y="1115"/>
                  <a:pt x="159" y="1117"/>
                </a:cubicBezTo>
                <a:cubicBezTo>
                  <a:pt x="159" y="1119"/>
                  <a:pt x="158" y="1122"/>
                  <a:pt x="158" y="1124"/>
                </a:cubicBezTo>
                <a:cubicBezTo>
                  <a:pt x="158" y="1126"/>
                  <a:pt x="158" y="1127"/>
                  <a:pt x="158" y="1128"/>
                </a:cubicBezTo>
                <a:cubicBezTo>
                  <a:pt x="158" y="1131"/>
                  <a:pt x="158" y="1132"/>
                  <a:pt x="158" y="1136"/>
                </a:cubicBezTo>
                <a:cubicBezTo>
                  <a:pt x="158" y="1138"/>
                  <a:pt x="158" y="1140"/>
                  <a:pt x="160" y="1142"/>
                </a:cubicBezTo>
                <a:cubicBezTo>
                  <a:pt x="159" y="1144"/>
                  <a:pt x="156" y="1146"/>
                  <a:pt x="154" y="1148"/>
                </a:cubicBezTo>
                <a:cubicBezTo>
                  <a:pt x="153" y="1148"/>
                  <a:pt x="154" y="1147"/>
                  <a:pt x="153" y="1147"/>
                </a:cubicBezTo>
                <a:cubicBezTo>
                  <a:pt x="151" y="1147"/>
                  <a:pt x="148" y="1148"/>
                  <a:pt x="147" y="1150"/>
                </a:cubicBezTo>
                <a:close/>
                <a:moveTo>
                  <a:pt x="143" y="784"/>
                </a:moveTo>
                <a:cubicBezTo>
                  <a:pt x="143" y="783"/>
                  <a:pt x="144" y="785"/>
                  <a:pt x="144" y="784"/>
                </a:cubicBezTo>
                <a:cubicBezTo>
                  <a:pt x="144" y="783"/>
                  <a:pt x="144" y="781"/>
                  <a:pt x="143" y="780"/>
                </a:cubicBezTo>
                <a:cubicBezTo>
                  <a:pt x="144" y="779"/>
                  <a:pt x="144" y="777"/>
                  <a:pt x="142" y="778"/>
                </a:cubicBezTo>
                <a:cubicBezTo>
                  <a:pt x="143" y="778"/>
                  <a:pt x="142" y="778"/>
                  <a:pt x="142" y="779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3" y="779"/>
                  <a:pt x="143" y="779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1"/>
                  <a:pt x="144" y="783"/>
                  <a:pt x="143" y="784"/>
                </a:cubicBezTo>
                <a:close/>
                <a:moveTo>
                  <a:pt x="145" y="794"/>
                </a:moveTo>
                <a:cubicBezTo>
                  <a:pt x="144" y="793"/>
                  <a:pt x="145" y="792"/>
                  <a:pt x="144" y="793"/>
                </a:cubicBezTo>
                <a:cubicBezTo>
                  <a:pt x="145" y="793"/>
                  <a:pt x="144" y="794"/>
                  <a:pt x="145" y="794"/>
                </a:cubicBezTo>
                <a:close/>
                <a:moveTo>
                  <a:pt x="145" y="811"/>
                </a:moveTo>
                <a:cubicBezTo>
                  <a:pt x="145" y="811"/>
                  <a:pt x="146" y="810"/>
                  <a:pt x="145" y="810"/>
                </a:cubicBezTo>
                <a:cubicBezTo>
                  <a:pt x="145" y="810"/>
                  <a:pt x="145" y="812"/>
                  <a:pt x="145" y="811"/>
                </a:cubicBezTo>
                <a:close/>
                <a:moveTo>
                  <a:pt x="137" y="826"/>
                </a:moveTo>
                <a:cubicBezTo>
                  <a:pt x="137" y="826"/>
                  <a:pt x="137" y="826"/>
                  <a:pt x="137" y="826"/>
                </a:cubicBezTo>
                <a:cubicBezTo>
                  <a:pt x="137" y="826"/>
                  <a:pt x="137" y="826"/>
                  <a:pt x="137" y="826"/>
                </a:cubicBezTo>
                <a:close/>
                <a:moveTo>
                  <a:pt x="137" y="827"/>
                </a:move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6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lose/>
                <a:moveTo>
                  <a:pt x="162" y="947"/>
                </a:moveTo>
                <a:cubicBezTo>
                  <a:pt x="162" y="947"/>
                  <a:pt x="162" y="946"/>
                  <a:pt x="162" y="947"/>
                </a:cubicBezTo>
                <a:cubicBezTo>
                  <a:pt x="162" y="947"/>
                  <a:pt x="161" y="948"/>
                  <a:pt x="162" y="947"/>
                </a:cubicBezTo>
                <a:close/>
                <a:moveTo>
                  <a:pt x="186" y="850"/>
                </a:moveTo>
                <a:cubicBezTo>
                  <a:pt x="186" y="849"/>
                  <a:pt x="186" y="848"/>
                  <a:pt x="186" y="849"/>
                </a:cubicBezTo>
                <a:cubicBezTo>
                  <a:pt x="186" y="849"/>
                  <a:pt x="186" y="850"/>
                  <a:pt x="186" y="850"/>
                </a:cubicBezTo>
                <a:close/>
                <a:moveTo>
                  <a:pt x="186" y="833"/>
                </a:moveTo>
                <a:cubicBezTo>
                  <a:pt x="186" y="833"/>
                  <a:pt x="186" y="832"/>
                  <a:pt x="186" y="833"/>
                </a:cubicBezTo>
                <a:cubicBezTo>
                  <a:pt x="186" y="833"/>
                  <a:pt x="185" y="834"/>
                  <a:pt x="186" y="833"/>
                </a:cubicBezTo>
                <a:close/>
                <a:moveTo>
                  <a:pt x="194" y="794"/>
                </a:moveTo>
                <a:cubicBezTo>
                  <a:pt x="192" y="794"/>
                  <a:pt x="192" y="797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9"/>
                  <a:pt x="193" y="799"/>
                  <a:pt x="193" y="799"/>
                </a:cubicBezTo>
                <a:cubicBezTo>
                  <a:pt x="193" y="799"/>
                  <a:pt x="193" y="800"/>
                  <a:pt x="193" y="800"/>
                </a:cubicBezTo>
                <a:cubicBezTo>
                  <a:pt x="193" y="800"/>
                  <a:pt x="194" y="799"/>
                  <a:pt x="194" y="799"/>
                </a:cubicBezTo>
                <a:cubicBezTo>
                  <a:pt x="194" y="799"/>
                  <a:pt x="194" y="799"/>
                  <a:pt x="194" y="799"/>
                </a:cubicBezTo>
                <a:cubicBezTo>
                  <a:pt x="194" y="798"/>
                  <a:pt x="194" y="798"/>
                  <a:pt x="194" y="797"/>
                </a:cubicBezTo>
                <a:cubicBezTo>
                  <a:pt x="194" y="797"/>
                  <a:pt x="194" y="797"/>
                  <a:pt x="194" y="797"/>
                </a:cubicBezTo>
                <a:cubicBezTo>
                  <a:pt x="195" y="796"/>
                  <a:pt x="194" y="795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lose/>
                <a:moveTo>
                  <a:pt x="192" y="780"/>
                </a:moveTo>
                <a:cubicBezTo>
                  <a:pt x="192" y="780"/>
                  <a:pt x="192" y="780"/>
                  <a:pt x="191" y="780"/>
                </a:cubicBezTo>
                <a:cubicBezTo>
                  <a:pt x="191" y="781"/>
                  <a:pt x="193" y="782"/>
                  <a:pt x="192" y="783"/>
                </a:cubicBezTo>
                <a:cubicBezTo>
                  <a:pt x="192" y="783"/>
                  <a:pt x="192" y="784"/>
                  <a:pt x="192" y="783"/>
                </a:cubicBezTo>
                <a:cubicBezTo>
                  <a:pt x="192" y="783"/>
                  <a:pt x="192" y="783"/>
                  <a:pt x="192" y="783"/>
                </a:cubicBezTo>
                <a:cubicBezTo>
                  <a:pt x="192" y="784"/>
                  <a:pt x="192" y="784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7"/>
                  <a:pt x="192" y="788"/>
                  <a:pt x="192" y="790"/>
                </a:cubicBezTo>
                <a:cubicBezTo>
                  <a:pt x="192" y="790"/>
                  <a:pt x="192" y="790"/>
                  <a:pt x="192" y="790"/>
                </a:cubicBezTo>
                <a:cubicBezTo>
                  <a:pt x="192" y="790"/>
                  <a:pt x="192" y="790"/>
                  <a:pt x="192" y="791"/>
                </a:cubicBezTo>
                <a:cubicBezTo>
                  <a:pt x="192" y="791"/>
                  <a:pt x="192" y="791"/>
                  <a:pt x="193" y="792"/>
                </a:cubicBezTo>
                <a:cubicBezTo>
                  <a:pt x="192" y="792"/>
                  <a:pt x="192" y="792"/>
                  <a:pt x="192" y="793"/>
                </a:cubicBezTo>
                <a:cubicBezTo>
                  <a:pt x="193" y="793"/>
                  <a:pt x="193" y="793"/>
                  <a:pt x="193" y="794"/>
                </a:cubicBezTo>
                <a:cubicBezTo>
                  <a:pt x="193" y="794"/>
                  <a:pt x="193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3"/>
                  <a:pt x="194" y="791"/>
                  <a:pt x="193" y="791"/>
                </a:cubicBezTo>
                <a:cubicBezTo>
                  <a:pt x="193" y="791"/>
                  <a:pt x="193" y="791"/>
                  <a:pt x="193" y="791"/>
                </a:cubicBezTo>
                <a:cubicBezTo>
                  <a:pt x="193" y="791"/>
                  <a:pt x="193" y="790"/>
                  <a:pt x="193" y="790"/>
                </a:cubicBezTo>
                <a:cubicBezTo>
                  <a:pt x="193" y="790"/>
                  <a:pt x="194" y="790"/>
                  <a:pt x="194" y="790"/>
                </a:cubicBezTo>
                <a:cubicBezTo>
                  <a:pt x="193" y="789"/>
                  <a:pt x="193" y="787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4"/>
                  <a:pt x="193" y="784"/>
                  <a:pt x="193" y="783"/>
                </a:cubicBezTo>
                <a:cubicBezTo>
                  <a:pt x="193" y="783"/>
                  <a:pt x="193" y="783"/>
                  <a:pt x="193" y="783"/>
                </a:cubicBezTo>
                <a:cubicBezTo>
                  <a:pt x="193" y="782"/>
                  <a:pt x="193" y="780"/>
                  <a:pt x="193" y="780"/>
                </a:cubicBezTo>
                <a:cubicBezTo>
                  <a:pt x="192" y="780"/>
                  <a:pt x="192" y="780"/>
                  <a:pt x="192" y="780"/>
                </a:cubicBezTo>
                <a:close/>
                <a:moveTo>
                  <a:pt x="160" y="827"/>
                </a:moveTo>
                <a:cubicBezTo>
                  <a:pt x="160" y="828"/>
                  <a:pt x="160" y="825"/>
                  <a:pt x="160" y="827"/>
                </a:cubicBezTo>
                <a:close/>
                <a:moveTo>
                  <a:pt x="160" y="823"/>
                </a:moveTo>
                <a:cubicBezTo>
                  <a:pt x="160" y="821"/>
                  <a:pt x="160" y="824"/>
                  <a:pt x="160" y="823"/>
                </a:cubicBezTo>
                <a:close/>
                <a:moveTo>
                  <a:pt x="160" y="813"/>
                </a:moveTo>
                <a:cubicBezTo>
                  <a:pt x="159" y="810"/>
                  <a:pt x="159" y="813"/>
                  <a:pt x="160" y="813"/>
                </a:cubicBezTo>
                <a:close/>
                <a:moveTo>
                  <a:pt x="181" y="756"/>
                </a:moveTo>
                <a:cubicBezTo>
                  <a:pt x="182" y="757"/>
                  <a:pt x="181" y="758"/>
                  <a:pt x="182" y="758"/>
                </a:cubicBezTo>
                <a:cubicBezTo>
                  <a:pt x="181" y="757"/>
                  <a:pt x="182" y="756"/>
                  <a:pt x="181" y="756"/>
                </a:cubicBezTo>
                <a:close/>
                <a:moveTo>
                  <a:pt x="139" y="719"/>
                </a:moveTo>
                <a:cubicBezTo>
                  <a:pt x="139" y="719"/>
                  <a:pt x="138" y="720"/>
                  <a:pt x="139" y="720"/>
                </a:cubicBezTo>
                <a:cubicBezTo>
                  <a:pt x="139" y="720"/>
                  <a:pt x="138" y="718"/>
                  <a:pt x="139" y="719"/>
                </a:cubicBezTo>
                <a:close/>
                <a:moveTo>
                  <a:pt x="179" y="640"/>
                </a:moveTo>
                <a:cubicBezTo>
                  <a:pt x="180" y="641"/>
                  <a:pt x="179" y="641"/>
                  <a:pt x="179" y="641"/>
                </a:cubicBezTo>
                <a:cubicBezTo>
                  <a:pt x="179" y="642"/>
                  <a:pt x="179" y="642"/>
                  <a:pt x="180" y="642"/>
                </a:cubicBezTo>
                <a:cubicBezTo>
                  <a:pt x="180" y="642"/>
                  <a:pt x="180" y="640"/>
                  <a:pt x="179" y="640"/>
                </a:cubicBezTo>
                <a:close/>
                <a:moveTo>
                  <a:pt x="177" y="606"/>
                </a:moveTo>
                <a:cubicBezTo>
                  <a:pt x="176" y="606"/>
                  <a:pt x="177" y="607"/>
                  <a:pt x="177" y="607"/>
                </a:cubicBez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6"/>
                  <a:pt x="177" y="606"/>
                </a:cubicBezTo>
                <a:close/>
                <a:moveTo>
                  <a:pt x="177" y="607"/>
                </a:move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8"/>
                  <a:pt x="177" y="607"/>
                </a:cubicBezTo>
                <a:close/>
                <a:moveTo>
                  <a:pt x="184" y="592"/>
                </a:moveTo>
                <a:cubicBezTo>
                  <a:pt x="185" y="591"/>
                  <a:pt x="185" y="592"/>
                  <a:pt x="185" y="591"/>
                </a:cubicBezTo>
                <a:cubicBezTo>
                  <a:pt x="185" y="591"/>
                  <a:pt x="185" y="591"/>
                  <a:pt x="185" y="591"/>
                </a:cubicBezTo>
                <a:cubicBezTo>
                  <a:pt x="185" y="591"/>
                  <a:pt x="185" y="591"/>
                  <a:pt x="185" y="590"/>
                </a:cubicBezTo>
                <a:cubicBezTo>
                  <a:pt x="184" y="590"/>
                  <a:pt x="183" y="591"/>
                  <a:pt x="184" y="592"/>
                </a:cubicBezTo>
                <a:close/>
                <a:moveTo>
                  <a:pt x="184" y="584"/>
                </a:moveTo>
                <a:cubicBezTo>
                  <a:pt x="184" y="584"/>
                  <a:pt x="185" y="583"/>
                  <a:pt x="184" y="583"/>
                </a:cubicBezTo>
                <a:cubicBezTo>
                  <a:pt x="184" y="583"/>
                  <a:pt x="184" y="584"/>
                  <a:pt x="184" y="584"/>
                </a:cubicBezTo>
                <a:close/>
                <a:moveTo>
                  <a:pt x="183" y="567"/>
                </a:moveTo>
                <a:cubicBezTo>
                  <a:pt x="183" y="567"/>
                  <a:pt x="183" y="568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9"/>
                  <a:pt x="183" y="569"/>
                </a:cubicBezTo>
                <a:cubicBezTo>
                  <a:pt x="183" y="569"/>
                  <a:pt x="184" y="569"/>
                  <a:pt x="184" y="568"/>
                </a:cubicBezTo>
                <a:cubicBezTo>
                  <a:pt x="184" y="568"/>
                  <a:pt x="184" y="568"/>
                  <a:pt x="184" y="568"/>
                </a:cubicBezTo>
                <a:cubicBezTo>
                  <a:pt x="184" y="568"/>
                  <a:pt x="184" y="567"/>
                  <a:pt x="184" y="567"/>
                </a:cubicBezTo>
                <a:cubicBezTo>
                  <a:pt x="184" y="567"/>
                  <a:pt x="184" y="567"/>
                  <a:pt x="184" y="567"/>
                </a:cubicBezTo>
                <a:cubicBezTo>
                  <a:pt x="184" y="566"/>
                  <a:pt x="184" y="565"/>
                  <a:pt x="184" y="564"/>
                </a:cubicBezTo>
                <a:cubicBezTo>
                  <a:pt x="183" y="565"/>
                  <a:pt x="183" y="564"/>
                  <a:pt x="182" y="564"/>
                </a:cubicBezTo>
                <a:cubicBezTo>
                  <a:pt x="183" y="565"/>
                  <a:pt x="183" y="566"/>
                  <a:pt x="183" y="567"/>
                </a:cubicBezTo>
                <a:close/>
                <a:moveTo>
                  <a:pt x="127" y="616"/>
                </a:moveTo>
                <a:cubicBezTo>
                  <a:pt x="127" y="616"/>
                  <a:pt x="126" y="617"/>
                  <a:pt x="127" y="617"/>
                </a:cubicBezTo>
                <a:cubicBezTo>
                  <a:pt x="127" y="616"/>
                  <a:pt x="127" y="615"/>
                  <a:pt x="127" y="616"/>
                </a:cubicBezTo>
                <a:close/>
                <a:moveTo>
                  <a:pt x="175" y="554"/>
                </a:moveTo>
                <a:cubicBezTo>
                  <a:pt x="175" y="554"/>
                  <a:pt x="174" y="555"/>
                  <a:pt x="175" y="555"/>
                </a:cubicBezTo>
                <a:cubicBezTo>
                  <a:pt x="175" y="555"/>
                  <a:pt x="175" y="553"/>
                  <a:pt x="175" y="554"/>
                </a:cubicBezTo>
                <a:close/>
                <a:moveTo>
                  <a:pt x="173" y="525"/>
                </a:moveTo>
                <a:cubicBezTo>
                  <a:pt x="174" y="525"/>
                  <a:pt x="173" y="525"/>
                  <a:pt x="174" y="526"/>
                </a:cubicBezTo>
                <a:cubicBezTo>
                  <a:pt x="174" y="525"/>
                  <a:pt x="174" y="524"/>
                  <a:pt x="173" y="525"/>
                </a:cubicBezTo>
                <a:close/>
                <a:moveTo>
                  <a:pt x="181" y="512"/>
                </a:moveTo>
                <a:cubicBezTo>
                  <a:pt x="181" y="512"/>
                  <a:pt x="181" y="511"/>
                  <a:pt x="181" y="511"/>
                </a:cubicBezTo>
                <a:cubicBezTo>
                  <a:pt x="181" y="512"/>
                  <a:pt x="180" y="512"/>
                  <a:pt x="181" y="512"/>
                </a:cubicBezTo>
                <a:close/>
                <a:moveTo>
                  <a:pt x="169" y="510"/>
                </a:moveTo>
                <a:cubicBezTo>
                  <a:pt x="169" y="509"/>
                  <a:pt x="170" y="509"/>
                  <a:pt x="169" y="509"/>
                </a:cubicBezTo>
                <a:cubicBezTo>
                  <a:pt x="169" y="509"/>
                  <a:pt x="169" y="510"/>
                  <a:pt x="169" y="510"/>
                </a:cubicBezTo>
                <a:close/>
                <a:moveTo>
                  <a:pt x="178" y="448"/>
                </a:moveTo>
                <a:cubicBezTo>
                  <a:pt x="178" y="448"/>
                  <a:pt x="179" y="448"/>
                  <a:pt x="179" y="448"/>
                </a:cubicBezTo>
                <a:cubicBezTo>
                  <a:pt x="178" y="447"/>
                  <a:pt x="179" y="447"/>
                  <a:pt x="178" y="447"/>
                </a:cubicBezTo>
                <a:cubicBezTo>
                  <a:pt x="177" y="447"/>
                  <a:pt x="178" y="449"/>
                  <a:pt x="178" y="448"/>
                </a:cubicBezTo>
                <a:close/>
                <a:moveTo>
                  <a:pt x="164" y="448"/>
                </a:moveTo>
                <a:cubicBezTo>
                  <a:pt x="164" y="448"/>
                  <a:pt x="165" y="448"/>
                  <a:pt x="164" y="447"/>
                </a:cubicBezTo>
                <a:cubicBezTo>
                  <a:pt x="164" y="447"/>
                  <a:pt x="164" y="449"/>
                  <a:pt x="164" y="448"/>
                </a:cubicBezTo>
                <a:close/>
                <a:moveTo>
                  <a:pt x="168" y="399"/>
                </a:moveTo>
                <a:cubicBezTo>
                  <a:pt x="168" y="399"/>
                  <a:pt x="169" y="398"/>
                  <a:pt x="168" y="398"/>
                </a:cubicBezTo>
                <a:cubicBezTo>
                  <a:pt x="167" y="399"/>
                  <a:pt x="168" y="399"/>
                  <a:pt x="168" y="399"/>
                </a:cubicBezTo>
                <a:close/>
                <a:moveTo>
                  <a:pt x="160" y="340"/>
                </a:moveTo>
                <a:cubicBezTo>
                  <a:pt x="160" y="340"/>
                  <a:pt x="160" y="340"/>
                  <a:pt x="161" y="340"/>
                </a:cubicBezTo>
                <a:cubicBezTo>
                  <a:pt x="161" y="340"/>
                  <a:pt x="161" y="338"/>
                  <a:pt x="160" y="339"/>
                </a:cubicBezTo>
                <a:cubicBezTo>
                  <a:pt x="160" y="339"/>
                  <a:pt x="160" y="340"/>
                  <a:pt x="160" y="340"/>
                </a:cubicBezTo>
                <a:close/>
                <a:moveTo>
                  <a:pt x="159" y="286"/>
                </a:moveTo>
                <a:cubicBezTo>
                  <a:pt x="159" y="286"/>
                  <a:pt x="160" y="284"/>
                  <a:pt x="159" y="284"/>
                </a:cubicBezTo>
                <a:cubicBezTo>
                  <a:pt x="159" y="285"/>
                  <a:pt x="159" y="286"/>
                  <a:pt x="159" y="286"/>
                </a:cubicBezTo>
                <a:close/>
                <a:moveTo>
                  <a:pt x="106" y="294"/>
                </a:moveTo>
                <a:cubicBezTo>
                  <a:pt x="106" y="294"/>
                  <a:pt x="106" y="293"/>
                  <a:pt x="106" y="293"/>
                </a:cubicBezTo>
                <a:cubicBezTo>
                  <a:pt x="106" y="294"/>
                  <a:pt x="105" y="295"/>
                  <a:pt x="106" y="294"/>
                </a:cubicBezTo>
                <a:close/>
                <a:moveTo>
                  <a:pt x="162" y="188"/>
                </a:moveTo>
                <a:cubicBezTo>
                  <a:pt x="162" y="188"/>
                  <a:pt x="163" y="187"/>
                  <a:pt x="162" y="187"/>
                </a:cubicBezTo>
                <a:cubicBezTo>
                  <a:pt x="162" y="188"/>
                  <a:pt x="162" y="189"/>
                  <a:pt x="162" y="188"/>
                </a:cubicBezTo>
                <a:close/>
                <a:moveTo>
                  <a:pt x="145" y="1177"/>
                </a:moveTo>
                <a:cubicBezTo>
                  <a:pt x="145" y="1177"/>
                  <a:pt x="145" y="1177"/>
                  <a:pt x="145" y="1177"/>
                </a:cubicBezTo>
                <a:cubicBezTo>
                  <a:pt x="145" y="1177"/>
                  <a:pt x="145" y="1177"/>
                  <a:pt x="145" y="1177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9"/>
                  <a:pt x="145" y="1179"/>
                  <a:pt x="145" y="1178"/>
                </a:cubicBezTo>
                <a:cubicBezTo>
                  <a:pt x="146" y="1178"/>
                  <a:pt x="146" y="1178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6"/>
                  <a:pt x="146" y="1176"/>
                </a:cubicBezTo>
                <a:cubicBezTo>
                  <a:pt x="146" y="1176"/>
                  <a:pt x="146" y="1176"/>
                  <a:pt x="145" y="1176"/>
                </a:cubicBezTo>
                <a:lnTo>
                  <a:pt x="145" y="1177"/>
                </a:lnTo>
                <a:close/>
                <a:moveTo>
                  <a:pt x="144" y="1158"/>
                </a:moveTo>
                <a:cubicBezTo>
                  <a:pt x="144" y="1158"/>
                  <a:pt x="144" y="1158"/>
                  <a:pt x="144" y="1159"/>
                </a:cubicBezTo>
                <a:cubicBezTo>
                  <a:pt x="144" y="1159"/>
                  <a:pt x="144" y="1159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5" y="1159"/>
                  <a:pt x="145" y="1159"/>
                  <a:pt x="145" y="1158"/>
                </a:cubicBezTo>
                <a:cubicBezTo>
                  <a:pt x="145" y="1158"/>
                  <a:pt x="144" y="1158"/>
                  <a:pt x="144" y="1158"/>
                </a:cubicBezTo>
                <a:cubicBezTo>
                  <a:pt x="144" y="1158"/>
                  <a:pt x="144" y="1158"/>
                  <a:pt x="144" y="1158"/>
                </a:cubicBezTo>
                <a:close/>
                <a:moveTo>
                  <a:pt x="113" y="1166"/>
                </a:moveTo>
                <a:cubicBezTo>
                  <a:pt x="113" y="1166"/>
                  <a:pt x="113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6"/>
                  <a:pt x="112" y="1166"/>
                </a:cubicBezTo>
                <a:cubicBezTo>
                  <a:pt x="112" y="1166"/>
                  <a:pt x="112" y="1167"/>
                  <a:pt x="112" y="1167"/>
                </a:cubicBezTo>
                <a:cubicBezTo>
                  <a:pt x="112" y="1167"/>
                  <a:pt x="113" y="1167"/>
                  <a:pt x="113" y="1167"/>
                </a:cubicBezTo>
                <a:cubicBezTo>
                  <a:pt x="113" y="1167"/>
                  <a:pt x="113" y="1167"/>
                  <a:pt x="113" y="1167"/>
                </a:cubicBezTo>
                <a:cubicBezTo>
                  <a:pt x="113" y="1166"/>
                  <a:pt x="113" y="1166"/>
                  <a:pt x="113" y="1166"/>
                </a:cubicBezTo>
                <a:close/>
                <a:moveTo>
                  <a:pt x="117" y="1085"/>
                </a:move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6"/>
                  <a:pt x="117" y="1087"/>
                </a:cubicBezTo>
                <a:cubicBezTo>
                  <a:pt x="117" y="1088"/>
                  <a:pt x="117" y="1089"/>
                  <a:pt x="116" y="1091"/>
                </a:cubicBezTo>
                <a:cubicBezTo>
                  <a:pt x="116" y="1091"/>
                  <a:pt x="116" y="1091"/>
                  <a:pt x="117" y="1091"/>
                </a:cubicBezTo>
                <a:cubicBezTo>
                  <a:pt x="117" y="1091"/>
                  <a:pt x="117" y="1091"/>
                  <a:pt x="117" y="1091"/>
                </a:cubicBezTo>
                <a:cubicBezTo>
                  <a:pt x="117" y="1089"/>
                  <a:pt x="117" y="1088"/>
                  <a:pt x="117" y="1087"/>
                </a:cubicBezTo>
                <a:cubicBezTo>
                  <a:pt x="117" y="1086"/>
                  <a:pt x="117" y="1085"/>
                  <a:pt x="117" y="1085"/>
                </a:cubicBezTo>
                <a:close/>
                <a:moveTo>
                  <a:pt x="117" y="1083"/>
                </a:moveTo>
                <a:cubicBezTo>
                  <a:pt x="117" y="1082"/>
                  <a:pt x="117" y="1082"/>
                  <a:pt x="117" y="1081"/>
                </a:cubicBezTo>
                <a:cubicBezTo>
                  <a:pt x="117" y="1080"/>
                  <a:pt x="118" y="1080"/>
                  <a:pt x="118" y="1080"/>
                </a:cubicBezTo>
                <a:cubicBezTo>
                  <a:pt x="118" y="1080"/>
                  <a:pt x="118" y="1079"/>
                  <a:pt x="117" y="1079"/>
                </a:cubicBezTo>
                <a:cubicBezTo>
                  <a:pt x="117" y="1079"/>
                  <a:pt x="117" y="1079"/>
                  <a:pt x="117" y="1079"/>
                </a:cubicBezTo>
                <a:cubicBezTo>
                  <a:pt x="117" y="1080"/>
                  <a:pt x="117" y="1080"/>
                  <a:pt x="117" y="1080"/>
                </a:cubicBezTo>
                <a:cubicBezTo>
                  <a:pt x="117" y="1080"/>
                  <a:pt x="117" y="1080"/>
                  <a:pt x="117" y="1081"/>
                </a:cubicBezTo>
                <a:cubicBezTo>
                  <a:pt x="117" y="1081"/>
                  <a:pt x="117" y="1082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lose/>
                <a:moveTo>
                  <a:pt x="118" y="1063"/>
                </a:move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7" y="1063"/>
                  <a:pt x="117" y="1063"/>
                  <a:pt x="117" y="1063"/>
                </a:cubicBezTo>
                <a:cubicBezTo>
                  <a:pt x="117" y="1064"/>
                  <a:pt x="117" y="1065"/>
                  <a:pt x="117" y="1066"/>
                </a:cubicBezTo>
                <a:cubicBezTo>
                  <a:pt x="117" y="1066"/>
                  <a:pt x="118" y="1066"/>
                  <a:pt x="118" y="1066"/>
                </a:cubicBezTo>
                <a:cubicBezTo>
                  <a:pt x="118" y="1066"/>
                  <a:pt x="118" y="1066"/>
                  <a:pt x="118" y="1066"/>
                </a:cubicBezTo>
                <a:cubicBezTo>
                  <a:pt x="117" y="1065"/>
                  <a:pt x="118" y="1064"/>
                  <a:pt x="118" y="1063"/>
                </a:cubicBezTo>
                <a:close/>
                <a:moveTo>
                  <a:pt x="182" y="733"/>
                </a:moveTo>
                <a:cubicBezTo>
                  <a:pt x="182" y="733"/>
                  <a:pt x="182" y="733"/>
                  <a:pt x="182" y="732"/>
                </a:cubicBezTo>
                <a:cubicBezTo>
                  <a:pt x="182" y="732"/>
                  <a:pt x="182" y="732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2"/>
                  <a:pt x="181" y="732"/>
                </a:cubicBezTo>
                <a:cubicBezTo>
                  <a:pt x="181" y="732"/>
                  <a:pt x="181" y="732"/>
                  <a:pt x="181" y="732"/>
                </a:cubicBezTo>
                <a:cubicBezTo>
                  <a:pt x="181" y="732"/>
                  <a:pt x="181" y="733"/>
                  <a:pt x="181" y="733"/>
                </a:cubicBezTo>
                <a:cubicBezTo>
                  <a:pt x="181" y="733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2" y="733"/>
                  <a:pt x="182" y="733"/>
                </a:cubicBezTo>
                <a:close/>
                <a:moveTo>
                  <a:pt x="181" y="710"/>
                </a:moveTo>
                <a:cubicBezTo>
                  <a:pt x="181" y="710"/>
                  <a:pt x="181" y="710"/>
                  <a:pt x="180" y="710"/>
                </a:cubicBezTo>
                <a:cubicBezTo>
                  <a:pt x="180" y="710"/>
                  <a:pt x="180" y="710"/>
                  <a:pt x="180" y="710"/>
                </a:cubicBezTo>
                <a:cubicBezTo>
                  <a:pt x="181" y="710"/>
                  <a:pt x="180" y="711"/>
                  <a:pt x="180" y="711"/>
                </a:cubicBezTo>
                <a:cubicBezTo>
                  <a:pt x="180" y="711"/>
                  <a:pt x="180" y="711"/>
                  <a:pt x="181" y="711"/>
                </a:cubicBezTo>
                <a:cubicBezTo>
                  <a:pt x="181" y="711"/>
                  <a:pt x="181" y="711"/>
                  <a:pt x="181" y="711"/>
                </a:cubicBezTo>
                <a:cubicBezTo>
                  <a:pt x="181" y="710"/>
                  <a:pt x="181" y="710"/>
                  <a:pt x="181" y="710"/>
                </a:cubicBezTo>
                <a:close/>
                <a:moveTo>
                  <a:pt x="130" y="718"/>
                </a:moveTo>
                <a:cubicBezTo>
                  <a:pt x="130" y="718"/>
                  <a:pt x="129" y="718"/>
                  <a:pt x="129" y="718"/>
                </a:cubicBezTo>
                <a:cubicBezTo>
                  <a:pt x="129" y="718"/>
                  <a:pt x="129" y="718"/>
                  <a:pt x="129" y="718"/>
                </a:cubicBezTo>
                <a:cubicBezTo>
                  <a:pt x="129" y="721"/>
                  <a:pt x="130" y="723"/>
                  <a:pt x="130" y="725"/>
                </a:cubicBezTo>
                <a:cubicBezTo>
                  <a:pt x="130" y="728"/>
                  <a:pt x="130" y="730"/>
                  <a:pt x="130" y="733"/>
                </a:cubicBezTo>
                <a:cubicBezTo>
                  <a:pt x="130" y="733"/>
                  <a:pt x="130" y="733"/>
                  <a:pt x="131" y="733"/>
                </a:cubicBezTo>
                <a:cubicBezTo>
                  <a:pt x="131" y="733"/>
                  <a:pt x="131" y="733"/>
                  <a:pt x="131" y="733"/>
                </a:cubicBezTo>
                <a:cubicBezTo>
                  <a:pt x="131" y="730"/>
                  <a:pt x="131" y="728"/>
                  <a:pt x="130" y="725"/>
                </a:cubicBezTo>
                <a:cubicBezTo>
                  <a:pt x="130" y="723"/>
                  <a:pt x="130" y="721"/>
                  <a:pt x="130" y="718"/>
                </a:cubicBezTo>
                <a:cubicBezTo>
                  <a:pt x="130" y="718"/>
                  <a:pt x="130" y="718"/>
                  <a:pt x="130" y="718"/>
                </a:cubicBezTo>
                <a:close/>
                <a:moveTo>
                  <a:pt x="138" y="711"/>
                </a:moveTo>
                <a:cubicBezTo>
                  <a:pt x="138" y="712"/>
                  <a:pt x="138" y="712"/>
                  <a:pt x="138" y="713"/>
                </a:cubicBezTo>
                <a:cubicBezTo>
                  <a:pt x="138" y="713"/>
                  <a:pt x="138" y="713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3"/>
                  <a:pt x="138" y="713"/>
                  <a:pt x="138" y="713"/>
                </a:cubicBezTo>
                <a:cubicBezTo>
                  <a:pt x="138" y="712"/>
                  <a:pt x="138" y="712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lose/>
                <a:moveTo>
                  <a:pt x="130" y="715"/>
                </a:moveTo>
                <a:cubicBezTo>
                  <a:pt x="130" y="715"/>
                  <a:pt x="130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6"/>
                </a:cubicBezTo>
                <a:cubicBezTo>
                  <a:pt x="129" y="716"/>
                  <a:pt x="129" y="716"/>
                  <a:pt x="130" y="716"/>
                </a:cubicBezTo>
                <a:cubicBezTo>
                  <a:pt x="130" y="716"/>
                  <a:pt x="130" y="716"/>
                  <a:pt x="130" y="716"/>
                </a:cubicBezTo>
                <a:cubicBezTo>
                  <a:pt x="130" y="715"/>
                  <a:pt x="130" y="715"/>
                  <a:pt x="130" y="715"/>
                </a:cubicBezTo>
                <a:close/>
                <a:moveTo>
                  <a:pt x="129" y="708"/>
                </a:moveTo>
                <a:cubicBezTo>
                  <a:pt x="129" y="708"/>
                  <a:pt x="129" y="708"/>
                  <a:pt x="129" y="708"/>
                </a:cubicBezTo>
                <a:cubicBezTo>
                  <a:pt x="129" y="708"/>
                  <a:pt x="129" y="709"/>
                  <a:pt x="129" y="709"/>
                </a:cubicBezTo>
                <a:cubicBezTo>
                  <a:pt x="129" y="709"/>
                  <a:pt x="129" y="710"/>
                  <a:pt x="129" y="710"/>
                </a:cubicBezTo>
                <a:cubicBezTo>
                  <a:pt x="129" y="711"/>
                  <a:pt x="129" y="711"/>
                  <a:pt x="129" y="712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9" y="712"/>
                  <a:pt x="130" y="712"/>
                  <a:pt x="130" y="712"/>
                </a:cubicBezTo>
                <a:cubicBezTo>
                  <a:pt x="129" y="711"/>
                  <a:pt x="129" y="711"/>
                  <a:pt x="130" y="710"/>
                </a:cubicBezTo>
                <a:cubicBezTo>
                  <a:pt x="129" y="710"/>
                  <a:pt x="130" y="709"/>
                  <a:pt x="129" y="709"/>
                </a:cubicBezTo>
                <a:cubicBezTo>
                  <a:pt x="129" y="708"/>
                  <a:pt x="129" y="708"/>
                  <a:pt x="129" y="708"/>
                </a:cubicBezTo>
                <a:close/>
                <a:moveTo>
                  <a:pt x="176" y="646"/>
                </a:moveTo>
                <a:cubicBezTo>
                  <a:pt x="176" y="646"/>
                  <a:pt x="176" y="646"/>
                  <a:pt x="176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6"/>
                  <a:pt x="177" y="646"/>
                  <a:pt x="177" y="646"/>
                </a:cubicBezTo>
                <a:cubicBezTo>
                  <a:pt x="177" y="646"/>
                  <a:pt x="177" y="645"/>
                  <a:pt x="177" y="645"/>
                </a:cubicBezTo>
                <a:cubicBezTo>
                  <a:pt x="177" y="645"/>
                  <a:pt x="176" y="645"/>
                  <a:pt x="176" y="645"/>
                </a:cubicBezTo>
                <a:cubicBezTo>
                  <a:pt x="176" y="645"/>
                  <a:pt x="176" y="645"/>
                  <a:pt x="176" y="646"/>
                </a:cubicBezTo>
                <a:close/>
                <a:moveTo>
                  <a:pt x="187" y="634"/>
                </a:move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lose/>
                <a:moveTo>
                  <a:pt x="178" y="617"/>
                </a:moveTo>
                <a:cubicBezTo>
                  <a:pt x="178" y="617"/>
                  <a:pt x="178" y="617"/>
                  <a:pt x="178" y="617"/>
                </a:cubicBezTo>
                <a:cubicBezTo>
                  <a:pt x="178" y="618"/>
                  <a:pt x="178" y="620"/>
                  <a:pt x="178" y="621"/>
                </a:cubicBezTo>
                <a:cubicBezTo>
                  <a:pt x="178" y="621"/>
                  <a:pt x="178" y="621"/>
                  <a:pt x="178" y="621"/>
                </a:cubicBezTo>
                <a:cubicBezTo>
                  <a:pt x="179" y="621"/>
                  <a:pt x="179" y="621"/>
                  <a:pt x="179" y="621"/>
                </a:cubicBezTo>
                <a:cubicBezTo>
                  <a:pt x="179" y="620"/>
                  <a:pt x="179" y="618"/>
                  <a:pt x="179" y="617"/>
                </a:cubicBezTo>
                <a:cubicBezTo>
                  <a:pt x="179" y="617"/>
                  <a:pt x="179" y="617"/>
                  <a:pt x="178" y="617"/>
                </a:cubicBezTo>
                <a:cubicBezTo>
                  <a:pt x="178" y="617"/>
                  <a:pt x="178" y="617"/>
                  <a:pt x="178" y="617"/>
                </a:cubicBezTo>
                <a:close/>
                <a:moveTo>
                  <a:pt x="177" y="595"/>
                </a:move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6"/>
                  <a:pt x="177" y="597"/>
                  <a:pt x="177" y="598"/>
                </a:cubicBezTo>
                <a:cubicBezTo>
                  <a:pt x="177" y="599"/>
                  <a:pt x="177" y="601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1"/>
                  <a:pt x="178" y="599"/>
                  <a:pt x="178" y="598"/>
                </a:cubicBezTo>
                <a:cubicBezTo>
                  <a:pt x="178" y="597"/>
                  <a:pt x="178" y="596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8" y="595"/>
                  <a:pt x="178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lose/>
                <a:moveTo>
                  <a:pt x="127" y="628"/>
                </a:moveTo>
                <a:cubicBezTo>
                  <a:pt x="127" y="629"/>
                  <a:pt x="128" y="629"/>
                  <a:pt x="127" y="630"/>
                </a:cubicBezTo>
                <a:cubicBezTo>
                  <a:pt x="127" y="630"/>
                  <a:pt x="127" y="630"/>
                  <a:pt x="127" y="630"/>
                </a:cubicBezTo>
                <a:cubicBezTo>
                  <a:pt x="128" y="630"/>
                  <a:pt x="128" y="630"/>
                  <a:pt x="128" y="630"/>
                </a:cubicBezTo>
                <a:cubicBezTo>
                  <a:pt x="128" y="629"/>
                  <a:pt x="128" y="629"/>
                  <a:pt x="128" y="628"/>
                </a:cubicBezTo>
                <a:lnTo>
                  <a:pt x="127" y="628"/>
                </a:lnTo>
                <a:close/>
                <a:moveTo>
                  <a:pt x="181" y="515"/>
                </a:moveTo>
                <a:cubicBezTo>
                  <a:pt x="181" y="515"/>
                  <a:pt x="180" y="515"/>
                  <a:pt x="181" y="515"/>
                </a:cubicBezTo>
                <a:cubicBezTo>
                  <a:pt x="181" y="515"/>
                  <a:pt x="181" y="516"/>
                  <a:pt x="181" y="516"/>
                </a:cubicBezTo>
                <a:cubicBezTo>
                  <a:pt x="181" y="517"/>
                  <a:pt x="181" y="517"/>
                  <a:pt x="181" y="517"/>
                </a:cubicBezTo>
                <a:cubicBezTo>
                  <a:pt x="181" y="517"/>
                  <a:pt x="181" y="516"/>
                  <a:pt x="181" y="516"/>
                </a:cubicBezTo>
                <a:cubicBezTo>
                  <a:pt x="181" y="516"/>
                  <a:pt x="181" y="515"/>
                  <a:pt x="181" y="515"/>
                </a:cubicBezTo>
                <a:cubicBezTo>
                  <a:pt x="181" y="515"/>
                  <a:pt x="181" y="514"/>
                  <a:pt x="181" y="515"/>
                </a:cubicBezTo>
                <a:cubicBezTo>
                  <a:pt x="181" y="515"/>
                  <a:pt x="181" y="515"/>
                  <a:pt x="181" y="515"/>
                </a:cubicBezTo>
                <a:close/>
                <a:moveTo>
                  <a:pt x="173" y="508"/>
                </a:move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8"/>
                  <a:pt x="173" y="508"/>
                  <a:pt x="173" y="508"/>
                </a:cubicBezTo>
                <a:cubicBezTo>
                  <a:pt x="173" y="508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8"/>
                  <a:pt x="173" y="508"/>
                </a:cubicBezTo>
                <a:cubicBezTo>
                  <a:pt x="173" y="508"/>
                  <a:pt x="173" y="508"/>
                  <a:pt x="173" y="508"/>
                </a:cubicBezTo>
                <a:close/>
                <a:moveTo>
                  <a:pt x="167" y="503"/>
                </a:moveTo>
                <a:cubicBezTo>
                  <a:pt x="167" y="503"/>
                  <a:pt x="167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4"/>
                  <a:pt x="166" y="505"/>
                </a:cubicBezTo>
                <a:cubicBezTo>
                  <a:pt x="166" y="506"/>
                  <a:pt x="167" y="507"/>
                  <a:pt x="166" y="508"/>
                </a:cubicBezTo>
                <a:cubicBezTo>
                  <a:pt x="166" y="508"/>
                  <a:pt x="166" y="508"/>
                  <a:pt x="166" y="508"/>
                </a:cubicBezTo>
                <a:cubicBezTo>
                  <a:pt x="166" y="508"/>
                  <a:pt x="167" y="508"/>
                  <a:pt x="167" y="508"/>
                </a:cubicBezTo>
                <a:cubicBezTo>
                  <a:pt x="167" y="507"/>
                  <a:pt x="167" y="506"/>
                  <a:pt x="167" y="505"/>
                </a:cubicBezTo>
                <a:cubicBezTo>
                  <a:pt x="167" y="504"/>
                  <a:pt x="167" y="503"/>
                  <a:pt x="167" y="503"/>
                </a:cubicBezTo>
                <a:close/>
                <a:moveTo>
                  <a:pt x="167" y="487"/>
                </a:moveTo>
                <a:cubicBezTo>
                  <a:pt x="167" y="487"/>
                  <a:pt x="167" y="487"/>
                  <a:pt x="167" y="487"/>
                </a:cubicBezTo>
                <a:cubicBezTo>
                  <a:pt x="167" y="488"/>
                  <a:pt x="167" y="488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8"/>
                  <a:pt x="168" y="488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lose/>
                <a:moveTo>
                  <a:pt x="165" y="465"/>
                </a:move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6"/>
                  <a:pt x="165" y="466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5"/>
                  <a:pt x="165" y="465"/>
                  <a:pt x="165" y="465"/>
                </a:cubicBezTo>
                <a:close/>
                <a:moveTo>
                  <a:pt x="161" y="368"/>
                </a:moveTo>
                <a:cubicBezTo>
                  <a:pt x="161" y="368"/>
                  <a:pt x="161" y="368"/>
                  <a:pt x="161" y="369"/>
                </a:cubicBezTo>
                <a:cubicBezTo>
                  <a:pt x="161" y="375"/>
                  <a:pt x="161" y="382"/>
                  <a:pt x="162" y="390"/>
                </a:cubicBezTo>
                <a:cubicBezTo>
                  <a:pt x="162" y="390"/>
                  <a:pt x="162" y="390"/>
                  <a:pt x="162" y="390"/>
                </a:cubicBezTo>
                <a:cubicBezTo>
                  <a:pt x="162" y="390"/>
                  <a:pt x="163" y="390"/>
                  <a:pt x="163" y="390"/>
                </a:cubicBezTo>
                <a:cubicBezTo>
                  <a:pt x="162" y="382"/>
                  <a:pt x="162" y="375"/>
                  <a:pt x="161" y="369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lose/>
                <a:moveTo>
                  <a:pt x="159" y="266"/>
                </a:moveTo>
                <a:cubicBezTo>
                  <a:pt x="159" y="268"/>
                  <a:pt x="159" y="270"/>
                  <a:pt x="159" y="271"/>
                </a:cubicBezTo>
                <a:cubicBezTo>
                  <a:pt x="159" y="274"/>
                  <a:pt x="159" y="276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6"/>
                  <a:pt x="160" y="274"/>
                  <a:pt x="160" y="271"/>
                </a:cubicBezTo>
                <a:cubicBezTo>
                  <a:pt x="160" y="270"/>
                  <a:pt x="160" y="268"/>
                  <a:pt x="160" y="266"/>
                </a:cubicBezTo>
                <a:cubicBezTo>
                  <a:pt x="160" y="266"/>
                  <a:pt x="160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lose/>
                <a:moveTo>
                  <a:pt x="162" y="156"/>
                </a:moveTo>
                <a:cubicBezTo>
                  <a:pt x="162" y="157"/>
                  <a:pt x="162" y="157"/>
                  <a:pt x="162" y="158"/>
                </a:cubicBezTo>
                <a:cubicBezTo>
                  <a:pt x="162" y="158"/>
                  <a:pt x="162" y="158"/>
                  <a:pt x="163" y="158"/>
                </a:cubicBezTo>
                <a:cubicBezTo>
                  <a:pt x="163" y="158"/>
                  <a:pt x="163" y="158"/>
                  <a:pt x="163" y="158"/>
                </a:cubicBezTo>
                <a:cubicBezTo>
                  <a:pt x="163" y="157"/>
                  <a:pt x="163" y="157"/>
                  <a:pt x="163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2" y="156"/>
                  <a:pt x="162" y="156"/>
                  <a:pt x="162" y="156"/>
                </a:cubicBezTo>
                <a:close/>
                <a:moveTo>
                  <a:pt x="178" y="666"/>
                </a:moveTo>
                <a:cubicBezTo>
                  <a:pt x="177" y="669"/>
                  <a:pt x="178" y="672"/>
                  <a:pt x="177" y="675"/>
                </a:cubicBezTo>
                <a:cubicBezTo>
                  <a:pt x="178" y="677"/>
                  <a:pt x="178" y="679"/>
                  <a:pt x="177" y="681"/>
                </a:cubicBezTo>
                <a:cubicBezTo>
                  <a:pt x="178" y="686"/>
                  <a:pt x="178" y="690"/>
                  <a:pt x="177" y="694"/>
                </a:cubicBezTo>
                <a:cubicBezTo>
                  <a:pt x="178" y="697"/>
                  <a:pt x="178" y="700"/>
                  <a:pt x="178" y="703"/>
                </a:cubicBezTo>
                <a:cubicBezTo>
                  <a:pt x="178" y="704"/>
                  <a:pt x="178" y="705"/>
                  <a:pt x="177" y="706"/>
                </a:cubicBezTo>
                <a:cubicBezTo>
                  <a:pt x="179" y="710"/>
                  <a:pt x="177" y="713"/>
                  <a:pt x="178" y="717"/>
                </a:cubicBezTo>
                <a:cubicBezTo>
                  <a:pt x="178" y="717"/>
                  <a:pt x="178" y="718"/>
                  <a:pt x="178" y="718"/>
                </a:cubicBezTo>
                <a:cubicBezTo>
                  <a:pt x="178" y="720"/>
                  <a:pt x="178" y="722"/>
                  <a:pt x="178" y="724"/>
                </a:cubicBezTo>
                <a:cubicBezTo>
                  <a:pt x="180" y="727"/>
                  <a:pt x="179" y="731"/>
                  <a:pt x="179" y="734"/>
                </a:cubicBezTo>
                <a:cubicBezTo>
                  <a:pt x="179" y="734"/>
                  <a:pt x="179" y="735"/>
                  <a:pt x="179" y="735"/>
                </a:cubicBezTo>
                <a:cubicBezTo>
                  <a:pt x="179" y="737"/>
                  <a:pt x="179" y="739"/>
                  <a:pt x="179" y="740"/>
                </a:cubicBezTo>
                <a:cubicBezTo>
                  <a:pt x="180" y="741"/>
                  <a:pt x="179" y="742"/>
                  <a:pt x="179" y="744"/>
                </a:cubicBezTo>
                <a:cubicBezTo>
                  <a:pt x="179" y="744"/>
                  <a:pt x="180" y="744"/>
                  <a:pt x="180" y="744"/>
                </a:cubicBezTo>
                <a:cubicBezTo>
                  <a:pt x="180" y="745"/>
                  <a:pt x="180" y="745"/>
                  <a:pt x="180" y="746"/>
                </a:cubicBezTo>
                <a:cubicBezTo>
                  <a:pt x="180" y="747"/>
                  <a:pt x="180" y="747"/>
                  <a:pt x="180" y="748"/>
                </a:cubicBezTo>
                <a:cubicBezTo>
                  <a:pt x="180" y="749"/>
                  <a:pt x="180" y="749"/>
                  <a:pt x="180" y="750"/>
                </a:cubicBezTo>
                <a:cubicBezTo>
                  <a:pt x="180" y="754"/>
                  <a:pt x="182" y="757"/>
                  <a:pt x="180" y="761"/>
                </a:cubicBezTo>
                <a:cubicBezTo>
                  <a:pt x="181" y="761"/>
                  <a:pt x="181" y="761"/>
                  <a:pt x="181" y="762"/>
                </a:cubicBezTo>
                <a:cubicBezTo>
                  <a:pt x="181" y="767"/>
                  <a:pt x="182" y="772"/>
                  <a:pt x="182" y="777"/>
                </a:cubicBezTo>
                <a:cubicBezTo>
                  <a:pt x="183" y="778"/>
                  <a:pt x="183" y="778"/>
                  <a:pt x="183" y="779"/>
                </a:cubicBezTo>
                <a:cubicBezTo>
                  <a:pt x="183" y="781"/>
                  <a:pt x="183" y="783"/>
                  <a:pt x="184" y="786"/>
                </a:cubicBezTo>
                <a:cubicBezTo>
                  <a:pt x="183" y="786"/>
                  <a:pt x="183" y="786"/>
                  <a:pt x="183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3" y="787"/>
                  <a:pt x="183" y="789"/>
                  <a:pt x="185" y="789"/>
                </a:cubicBezTo>
                <a:cubicBezTo>
                  <a:pt x="184" y="788"/>
                  <a:pt x="184" y="787"/>
                  <a:pt x="184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4" y="785"/>
                  <a:pt x="184" y="785"/>
                  <a:pt x="184" y="785"/>
                </a:cubicBezTo>
                <a:cubicBezTo>
                  <a:pt x="185" y="783"/>
                  <a:pt x="183" y="780"/>
                  <a:pt x="184" y="778"/>
                </a:cubicBezTo>
                <a:cubicBezTo>
                  <a:pt x="183" y="773"/>
                  <a:pt x="184" y="767"/>
                  <a:pt x="182" y="762"/>
                </a:cubicBezTo>
                <a:cubicBezTo>
                  <a:pt x="183" y="762"/>
                  <a:pt x="183" y="761"/>
                  <a:pt x="183" y="761"/>
                </a:cubicBezTo>
                <a:cubicBezTo>
                  <a:pt x="183" y="755"/>
                  <a:pt x="182" y="750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3" y="744"/>
                  <a:pt x="183" y="744"/>
                </a:cubicBezTo>
                <a:cubicBezTo>
                  <a:pt x="183" y="750"/>
                  <a:pt x="184" y="756"/>
                  <a:pt x="184" y="761"/>
                </a:cubicBezTo>
                <a:cubicBezTo>
                  <a:pt x="184" y="761"/>
                  <a:pt x="184" y="761"/>
                  <a:pt x="184" y="761"/>
                </a:cubicBezTo>
                <a:cubicBezTo>
                  <a:pt x="184" y="764"/>
                  <a:pt x="185" y="767"/>
                  <a:pt x="184" y="770"/>
                </a:cubicBezTo>
                <a:cubicBezTo>
                  <a:pt x="185" y="774"/>
                  <a:pt x="186" y="778"/>
                  <a:pt x="185" y="782"/>
                </a:cubicBezTo>
                <a:cubicBezTo>
                  <a:pt x="187" y="786"/>
                  <a:pt x="186" y="789"/>
                  <a:pt x="186" y="793"/>
                </a:cubicBezTo>
                <a:cubicBezTo>
                  <a:pt x="186" y="795"/>
                  <a:pt x="187" y="796"/>
                  <a:pt x="186" y="798"/>
                </a:cubicBezTo>
                <a:cubicBezTo>
                  <a:pt x="187" y="803"/>
                  <a:pt x="187" y="808"/>
                  <a:pt x="187" y="812"/>
                </a:cubicBezTo>
                <a:cubicBezTo>
                  <a:pt x="187" y="812"/>
                  <a:pt x="187" y="812"/>
                  <a:pt x="187" y="813"/>
                </a:cubicBezTo>
                <a:cubicBezTo>
                  <a:pt x="187" y="813"/>
                  <a:pt x="187" y="814"/>
                  <a:pt x="187" y="815"/>
                </a:cubicBezTo>
                <a:cubicBezTo>
                  <a:pt x="187" y="816"/>
                  <a:pt x="187" y="817"/>
                  <a:pt x="187" y="817"/>
                </a:cubicBezTo>
                <a:cubicBezTo>
                  <a:pt x="187" y="817"/>
                  <a:pt x="187" y="817"/>
                  <a:pt x="187" y="818"/>
                </a:cubicBezTo>
                <a:cubicBezTo>
                  <a:pt x="187" y="819"/>
                  <a:pt x="187" y="821"/>
                  <a:pt x="188" y="822"/>
                </a:cubicBezTo>
                <a:cubicBezTo>
                  <a:pt x="188" y="824"/>
                  <a:pt x="188" y="826"/>
                  <a:pt x="188" y="828"/>
                </a:cubicBezTo>
                <a:cubicBezTo>
                  <a:pt x="188" y="828"/>
                  <a:pt x="188" y="828"/>
                  <a:pt x="188" y="828"/>
                </a:cubicBezTo>
                <a:cubicBezTo>
                  <a:pt x="188" y="830"/>
                  <a:pt x="188" y="833"/>
                  <a:pt x="188" y="835"/>
                </a:cubicBezTo>
                <a:cubicBezTo>
                  <a:pt x="188" y="837"/>
                  <a:pt x="188" y="839"/>
                  <a:pt x="188" y="840"/>
                </a:cubicBezTo>
                <a:cubicBezTo>
                  <a:pt x="188" y="840"/>
                  <a:pt x="188" y="841"/>
                  <a:pt x="188" y="841"/>
                </a:cubicBezTo>
                <a:cubicBezTo>
                  <a:pt x="189" y="845"/>
                  <a:pt x="188" y="849"/>
                  <a:pt x="188" y="853"/>
                </a:cubicBezTo>
                <a:cubicBezTo>
                  <a:pt x="188" y="853"/>
                  <a:pt x="188" y="853"/>
                  <a:pt x="188" y="853"/>
                </a:cubicBezTo>
                <a:cubicBezTo>
                  <a:pt x="188" y="856"/>
                  <a:pt x="188" y="858"/>
                  <a:pt x="188" y="862"/>
                </a:cubicBezTo>
                <a:cubicBezTo>
                  <a:pt x="189" y="862"/>
                  <a:pt x="189" y="862"/>
                  <a:pt x="188" y="862"/>
                </a:cubicBezTo>
                <a:cubicBezTo>
                  <a:pt x="189" y="863"/>
                  <a:pt x="189" y="865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8" y="866"/>
                  <a:pt x="188" y="867"/>
                  <a:pt x="188" y="867"/>
                </a:cubicBezTo>
                <a:cubicBezTo>
                  <a:pt x="188" y="867"/>
                  <a:pt x="188" y="868"/>
                  <a:pt x="188" y="868"/>
                </a:cubicBezTo>
                <a:cubicBezTo>
                  <a:pt x="189" y="868"/>
                  <a:pt x="189" y="868"/>
                  <a:pt x="189" y="868"/>
                </a:cubicBezTo>
                <a:cubicBezTo>
                  <a:pt x="189" y="870"/>
                  <a:pt x="188" y="872"/>
                  <a:pt x="189" y="874"/>
                </a:cubicBezTo>
                <a:cubicBezTo>
                  <a:pt x="189" y="874"/>
                  <a:pt x="189" y="875"/>
                  <a:pt x="189" y="875"/>
                </a:cubicBezTo>
                <a:cubicBezTo>
                  <a:pt x="188" y="875"/>
                  <a:pt x="188" y="876"/>
                  <a:pt x="189" y="876"/>
                </a:cubicBezTo>
                <a:cubicBezTo>
                  <a:pt x="189" y="877"/>
                  <a:pt x="189" y="877"/>
                  <a:pt x="189" y="878"/>
                </a:cubicBezTo>
                <a:cubicBezTo>
                  <a:pt x="189" y="879"/>
                  <a:pt x="189" y="879"/>
                  <a:pt x="189" y="880"/>
                </a:cubicBezTo>
                <a:cubicBezTo>
                  <a:pt x="189" y="880"/>
                  <a:pt x="189" y="880"/>
                  <a:pt x="189" y="880"/>
                </a:cubicBezTo>
                <a:cubicBezTo>
                  <a:pt x="189" y="882"/>
                  <a:pt x="189" y="884"/>
                  <a:pt x="189" y="886"/>
                </a:cubicBezTo>
                <a:cubicBezTo>
                  <a:pt x="189" y="888"/>
                  <a:pt x="189" y="891"/>
                  <a:pt x="189" y="893"/>
                </a:cubicBezTo>
                <a:cubicBezTo>
                  <a:pt x="189" y="893"/>
                  <a:pt x="189" y="893"/>
                  <a:pt x="189" y="893"/>
                </a:cubicBezTo>
                <a:cubicBezTo>
                  <a:pt x="189" y="895"/>
                  <a:pt x="190" y="896"/>
                  <a:pt x="189" y="897"/>
                </a:cubicBezTo>
                <a:cubicBezTo>
                  <a:pt x="189" y="897"/>
                  <a:pt x="189" y="897"/>
                  <a:pt x="189" y="898"/>
                </a:cubicBezTo>
                <a:cubicBezTo>
                  <a:pt x="190" y="898"/>
                  <a:pt x="189" y="899"/>
                  <a:pt x="189" y="900"/>
                </a:cubicBezTo>
                <a:cubicBezTo>
                  <a:pt x="189" y="900"/>
                  <a:pt x="189" y="900"/>
                  <a:pt x="189" y="900"/>
                </a:cubicBezTo>
                <a:cubicBezTo>
                  <a:pt x="189" y="901"/>
                  <a:pt x="189" y="902"/>
                  <a:pt x="189" y="904"/>
                </a:cubicBezTo>
                <a:cubicBezTo>
                  <a:pt x="189" y="904"/>
                  <a:pt x="189" y="904"/>
                  <a:pt x="189" y="904"/>
                </a:cubicBezTo>
                <a:cubicBezTo>
                  <a:pt x="189" y="905"/>
                  <a:pt x="189" y="906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90" y="910"/>
                  <a:pt x="190" y="913"/>
                  <a:pt x="189" y="915"/>
                </a:cubicBezTo>
                <a:cubicBezTo>
                  <a:pt x="189" y="915"/>
                  <a:pt x="189" y="915"/>
                  <a:pt x="189" y="915"/>
                </a:cubicBezTo>
                <a:cubicBezTo>
                  <a:pt x="189" y="916"/>
                  <a:pt x="189" y="916"/>
                  <a:pt x="189" y="916"/>
                </a:cubicBezTo>
                <a:cubicBezTo>
                  <a:pt x="189" y="917"/>
                  <a:pt x="189" y="917"/>
                  <a:pt x="189" y="918"/>
                </a:cubicBezTo>
                <a:cubicBezTo>
                  <a:pt x="189" y="917"/>
                  <a:pt x="189" y="917"/>
                  <a:pt x="189" y="917"/>
                </a:cubicBezTo>
                <a:cubicBezTo>
                  <a:pt x="190" y="920"/>
                  <a:pt x="189" y="922"/>
                  <a:pt x="189" y="924"/>
                </a:cubicBezTo>
                <a:cubicBezTo>
                  <a:pt x="189" y="924"/>
                  <a:pt x="190" y="925"/>
                  <a:pt x="190" y="926"/>
                </a:cubicBezTo>
                <a:cubicBezTo>
                  <a:pt x="190" y="927"/>
                  <a:pt x="189" y="928"/>
                  <a:pt x="189" y="930"/>
                </a:cubicBezTo>
                <a:cubicBezTo>
                  <a:pt x="189" y="931"/>
                  <a:pt x="190" y="932"/>
                  <a:pt x="190" y="933"/>
                </a:cubicBezTo>
                <a:cubicBezTo>
                  <a:pt x="190" y="933"/>
                  <a:pt x="190" y="933"/>
                  <a:pt x="190" y="934"/>
                </a:cubicBezTo>
                <a:cubicBezTo>
                  <a:pt x="190" y="935"/>
                  <a:pt x="190" y="936"/>
                  <a:pt x="189" y="937"/>
                </a:cubicBezTo>
                <a:cubicBezTo>
                  <a:pt x="190" y="938"/>
                  <a:pt x="190" y="938"/>
                  <a:pt x="190" y="939"/>
                </a:cubicBezTo>
                <a:cubicBezTo>
                  <a:pt x="189" y="941"/>
                  <a:pt x="191" y="943"/>
                  <a:pt x="189" y="945"/>
                </a:cubicBezTo>
                <a:cubicBezTo>
                  <a:pt x="191" y="949"/>
                  <a:pt x="190" y="953"/>
                  <a:pt x="190" y="956"/>
                </a:cubicBezTo>
                <a:cubicBezTo>
                  <a:pt x="191" y="958"/>
                  <a:pt x="190" y="960"/>
                  <a:pt x="189" y="962"/>
                </a:cubicBezTo>
                <a:cubicBezTo>
                  <a:pt x="189" y="964"/>
                  <a:pt x="190" y="967"/>
                  <a:pt x="190" y="970"/>
                </a:cubicBezTo>
                <a:cubicBezTo>
                  <a:pt x="190" y="971"/>
                  <a:pt x="189" y="973"/>
                  <a:pt x="190" y="975"/>
                </a:cubicBezTo>
                <a:cubicBezTo>
                  <a:pt x="190" y="976"/>
                  <a:pt x="190" y="977"/>
                  <a:pt x="189" y="977"/>
                </a:cubicBezTo>
                <a:cubicBezTo>
                  <a:pt x="189" y="978"/>
                  <a:pt x="190" y="978"/>
                  <a:pt x="190" y="979"/>
                </a:cubicBezTo>
                <a:cubicBezTo>
                  <a:pt x="189" y="982"/>
                  <a:pt x="190" y="986"/>
                  <a:pt x="190" y="989"/>
                </a:cubicBezTo>
                <a:cubicBezTo>
                  <a:pt x="191" y="991"/>
                  <a:pt x="189" y="994"/>
                  <a:pt x="190" y="996"/>
                </a:cubicBezTo>
                <a:cubicBezTo>
                  <a:pt x="190" y="996"/>
                  <a:pt x="190" y="996"/>
                  <a:pt x="190" y="997"/>
                </a:cubicBezTo>
                <a:cubicBezTo>
                  <a:pt x="190" y="998"/>
                  <a:pt x="190" y="1000"/>
                  <a:pt x="190" y="1002"/>
                </a:cubicBezTo>
                <a:cubicBezTo>
                  <a:pt x="190" y="1003"/>
                  <a:pt x="190" y="1003"/>
                  <a:pt x="190" y="1003"/>
                </a:cubicBezTo>
                <a:cubicBezTo>
                  <a:pt x="190" y="1004"/>
                  <a:pt x="190" y="1004"/>
                  <a:pt x="190" y="1004"/>
                </a:cubicBezTo>
                <a:cubicBezTo>
                  <a:pt x="190" y="1005"/>
                  <a:pt x="190" y="1005"/>
                  <a:pt x="190" y="1005"/>
                </a:cubicBezTo>
                <a:cubicBezTo>
                  <a:pt x="190" y="1007"/>
                  <a:pt x="189" y="1009"/>
                  <a:pt x="190" y="1011"/>
                </a:cubicBezTo>
                <a:cubicBezTo>
                  <a:pt x="190" y="1011"/>
                  <a:pt x="190" y="1011"/>
                  <a:pt x="190" y="1011"/>
                </a:cubicBezTo>
                <a:cubicBezTo>
                  <a:pt x="191" y="1015"/>
                  <a:pt x="190" y="1023"/>
                  <a:pt x="190" y="1028"/>
                </a:cubicBezTo>
                <a:cubicBezTo>
                  <a:pt x="190" y="1028"/>
                  <a:pt x="190" y="1029"/>
                  <a:pt x="190" y="1029"/>
                </a:cubicBezTo>
                <a:cubicBezTo>
                  <a:pt x="191" y="1032"/>
                  <a:pt x="190" y="1034"/>
                  <a:pt x="190" y="1037"/>
                </a:cubicBezTo>
                <a:cubicBezTo>
                  <a:pt x="191" y="1039"/>
                  <a:pt x="189" y="1041"/>
                  <a:pt x="190" y="1043"/>
                </a:cubicBezTo>
                <a:cubicBezTo>
                  <a:pt x="190" y="1044"/>
                  <a:pt x="190" y="1044"/>
                  <a:pt x="190" y="1045"/>
                </a:cubicBezTo>
                <a:cubicBezTo>
                  <a:pt x="191" y="1048"/>
                  <a:pt x="190" y="1051"/>
                  <a:pt x="190" y="1054"/>
                </a:cubicBezTo>
                <a:cubicBezTo>
                  <a:pt x="190" y="1057"/>
                  <a:pt x="190" y="1060"/>
                  <a:pt x="190" y="1063"/>
                </a:cubicBezTo>
                <a:cubicBezTo>
                  <a:pt x="190" y="1064"/>
                  <a:pt x="190" y="1066"/>
                  <a:pt x="190" y="1067"/>
                </a:cubicBezTo>
                <a:cubicBezTo>
                  <a:pt x="190" y="1068"/>
                  <a:pt x="190" y="1068"/>
                  <a:pt x="190" y="1068"/>
                </a:cubicBezTo>
                <a:cubicBezTo>
                  <a:pt x="190" y="1070"/>
                  <a:pt x="190" y="1071"/>
                  <a:pt x="190" y="1072"/>
                </a:cubicBezTo>
                <a:cubicBezTo>
                  <a:pt x="190" y="1074"/>
                  <a:pt x="190" y="1075"/>
                  <a:pt x="190" y="1077"/>
                </a:cubicBezTo>
                <a:cubicBezTo>
                  <a:pt x="191" y="1077"/>
                  <a:pt x="190" y="1075"/>
                  <a:pt x="191" y="1074"/>
                </a:cubicBezTo>
                <a:cubicBezTo>
                  <a:pt x="192" y="1073"/>
                  <a:pt x="192" y="1072"/>
                  <a:pt x="192" y="1071"/>
                </a:cubicBezTo>
                <a:cubicBezTo>
                  <a:pt x="192" y="1071"/>
                  <a:pt x="192" y="1072"/>
                  <a:pt x="192" y="1072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3" y="1070"/>
                  <a:pt x="192" y="1070"/>
                  <a:pt x="193" y="1069"/>
                </a:cubicBezTo>
                <a:cubicBezTo>
                  <a:pt x="192" y="1068"/>
                  <a:pt x="194" y="1067"/>
                  <a:pt x="192" y="1065"/>
                </a:cubicBezTo>
                <a:cubicBezTo>
                  <a:pt x="192" y="1065"/>
                  <a:pt x="194" y="1065"/>
                  <a:pt x="194" y="1064"/>
                </a:cubicBezTo>
                <a:cubicBezTo>
                  <a:pt x="193" y="1063"/>
                  <a:pt x="193" y="1065"/>
                  <a:pt x="192" y="1064"/>
                </a:cubicBezTo>
                <a:cubicBezTo>
                  <a:pt x="192" y="1063"/>
                  <a:pt x="193" y="1063"/>
                  <a:pt x="192" y="1061"/>
                </a:cubicBezTo>
                <a:cubicBezTo>
                  <a:pt x="193" y="1061"/>
                  <a:pt x="193" y="1061"/>
                  <a:pt x="193" y="1061"/>
                </a:cubicBezTo>
                <a:cubicBezTo>
                  <a:pt x="193" y="1058"/>
                  <a:pt x="193" y="1056"/>
                  <a:pt x="192" y="1054"/>
                </a:cubicBezTo>
                <a:cubicBezTo>
                  <a:pt x="194" y="1053"/>
                  <a:pt x="192" y="1051"/>
                  <a:pt x="194" y="1050"/>
                </a:cubicBezTo>
                <a:cubicBezTo>
                  <a:pt x="193" y="1050"/>
                  <a:pt x="193" y="1050"/>
                  <a:pt x="193" y="1049"/>
                </a:cubicBezTo>
                <a:cubicBezTo>
                  <a:pt x="194" y="1049"/>
                  <a:pt x="193" y="1048"/>
                  <a:pt x="193" y="1047"/>
                </a:cubicBezTo>
                <a:cubicBezTo>
                  <a:pt x="193" y="1046"/>
                  <a:pt x="194" y="1045"/>
                  <a:pt x="193" y="1044"/>
                </a:cubicBezTo>
                <a:cubicBezTo>
                  <a:pt x="193" y="1043"/>
                  <a:pt x="193" y="1043"/>
                  <a:pt x="194" y="1042"/>
                </a:cubicBezTo>
                <a:cubicBezTo>
                  <a:pt x="193" y="1041"/>
                  <a:pt x="194" y="1041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39"/>
                  <a:pt x="192" y="1038"/>
                  <a:pt x="194" y="1038"/>
                </a:cubicBezTo>
                <a:cubicBezTo>
                  <a:pt x="193" y="1035"/>
                  <a:pt x="194" y="1032"/>
                  <a:pt x="193" y="1029"/>
                </a:cubicBezTo>
                <a:cubicBezTo>
                  <a:pt x="194" y="1026"/>
                  <a:pt x="193" y="1024"/>
                  <a:pt x="193" y="1021"/>
                </a:cubicBezTo>
                <a:cubicBezTo>
                  <a:pt x="192" y="1021"/>
                  <a:pt x="193" y="1018"/>
                  <a:pt x="193" y="1017"/>
                </a:cubicBezTo>
                <a:cubicBezTo>
                  <a:pt x="194" y="1016"/>
                  <a:pt x="192" y="1016"/>
                  <a:pt x="193" y="1016"/>
                </a:cubicBezTo>
                <a:cubicBezTo>
                  <a:pt x="193" y="1015"/>
                  <a:pt x="193" y="1014"/>
                  <a:pt x="193" y="1013"/>
                </a:cubicBezTo>
                <a:cubicBezTo>
                  <a:pt x="193" y="1012"/>
                  <a:pt x="194" y="1011"/>
                  <a:pt x="193" y="1011"/>
                </a:cubicBezTo>
                <a:cubicBezTo>
                  <a:pt x="193" y="1010"/>
                  <a:pt x="193" y="1010"/>
                  <a:pt x="194" y="1009"/>
                </a:cubicBezTo>
                <a:cubicBezTo>
                  <a:pt x="194" y="1007"/>
                  <a:pt x="193" y="1005"/>
                  <a:pt x="194" y="1002"/>
                </a:cubicBezTo>
                <a:cubicBezTo>
                  <a:pt x="194" y="998"/>
                  <a:pt x="194" y="994"/>
                  <a:pt x="194" y="990"/>
                </a:cubicBezTo>
                <a:cubicBezTo>
                  <a:pt x="194" y="990"/>
                  <a:pt x="194" y="991"/>
                  <a:pt x="194" y="990"/>
                </a:cubicBezTo>
                <a:cubicBezTo>
                  <a:pt x="195" y="990"/>
                  <a:pt x="194" y="989"/>
                  <a:pt x="194" y="990"/>
                </a:cubicBezTo>
                <a:cubicBezTo>
                  <a:pt x="194" y="989"/>
                  <a:pt x="194" y="988"/>
                  <a:pt x="195" y="988"/>
                </a:cubicBezTo>
                <a:cubicBezTo>
                  <a:pt x="194" y="987"/>
                  <a:pt x="194" y="987"/>
                  <a:pt x="194" y="987"/>
                </a:cubicBezTo>
                <a:cubicBezTo>
                  <a:pt x="194" y="985"/>
                  <a:pt x="194" y="983"/>
                  <a:pt x="194" y="981"/>
                </a:cubicBezTo>
                <a:cubicBezTo>
                  <a:pt x="194" y="981"/>
                  <a:pt x="194" y="980"/>
                  <a:pt x="194" y="980"/>
                </a:cubicBezTo>
                <a:cubicBezTo>
                  <a:pt x="194" y="979"/>
                  <a:pt x="194" y="979"/>
                  <a:pt x="194" y="979"/>
                </a:cubicBezTo>
                <a:cubicBezTo>
                  <a:pt x="194" y="977"/>
                  <a:pt x="194" y="975"/>
                  <a:pt x="194" y="973"/>
                </a:cubicBezTo>
                <a:cubicBezTo>
                  <a:pt x="194" y="972"/>
                  <a:pt x="194" y="972"/>
                  <a:pt x="194" y="972"/>
                </a:cubicBezTo>
                <a:cubicBezTo>
                  <a:pt x="194" y="971"/>
                  <a:pt x="193" y="970"/>
                  <a:pt x="195" y="970"/>
                </a:cubicBezTo>
                <a:cubicBezTo>
                  <a:pt x="193" y="968"/>
                  <a:pt x="195" y="966"/>
                  <a:pt x="194" y="964"/>
                </a:cubicBezTo>
                <a:cubicBezTo>
                  <a:pt x="194" y="964"/>
                  <a:pt x="194" y="964"/>
                  <a:pt x="195" y="963"/>
                </a:cubicBezTo>
                <a:cubicBezTo>
                  <a:pt x="193" y="961"/>
                  <a:pt x="195" y="959"/>
                  <a:pt x="194" y="957"/>
                </a:cubicBezTo>
                <a:cubicBezTo>
                  <a:pt x="194" y="957"/>
                  <a:pt x="195" y="957"/>
                  <a:pt x="195" y="956"/>
                </a:cubicBezTo>
                <a:cubicBezTo>
                  <a:pt x="195" y="955"/>
                  <a:pt x="194" y="953"/>
                  <a:pt x="195" y="952"/>
                </a:cubicBezTo>
                <a:cubicBezTo>
                  <a:pt x="195" y="952"/>
                  <a:pt x="194" y="952"/>
                  <a:pt x="194" y="951"/>
                </a:cubicBezTo>
                <a:cubicBezTo>
                  <a:pt x="195" y="948"/>
                  <a:pt x="194" y="945"/>
                  <a:pt x="195" y="942"/>
                </a:cubicBezTo>
                <a:cubicBezTo>
                  <a:pt x="195" y="941"/>
                  <a:pt x="195" y="941"/>
                  <a:pt x="195" y="940"/>
                </a:cubicBezTo>
                <a:cubicBezTo>
                  <a:pt x="195" y="939"/>
                  <a:pt x="195" y="939"/>
                  <a:pt x="195" y="939"/>
                </a:cubicBezTo>
                <a:cubicBezTo>
                  <a:pt x="195" y="937"/>
                  <a:pt x="196" y="935"/>
                  <a:pt x="195" y="933"/>
                </a:cubicBezTo>
                <a:cubicBezTo>
                  <a:pt x="196" y="932"/>
                  <a:pt x="194" y="932"/>
                  <a:pt x="195" y="931"/>
                </a:cubicBezTo>
                <a:cubicBezTo>
                  <a:pt x="195" y="931"/>
                  <a:pt x="194" y="930"/>
                  <a:pt x="194" y="930"/>
                </a:cubicBezTo>
                <a:cubicBezTo>
                  <a:pt x="195" y="929"/>
                  <a:pt x="195" y="928"/>
                  <a:pt x="196" y="928"/>
                </a:cubicBezTo>
                <a:cubicBezTo>
                  <a:pt x="194" y="925"/>
                  <a:pt x="195" y="923"/>
                  <a:pt x="195" y="921"/>
                </a:cubicBezTo>
                <a:cubicBezTo>
                  <a:pt x="194" y="918"/>
                  <a:pt x="194" y="916"/>
                  <a:pt x="195" y="914"/>
                </a:cubicBezTo>
                <a:cubicBezTo>
                  <a:pt x="195" y="913"/>
                  <a:pt x="195" y="913"/>
                  <a:pt x="194" y="912"/>
                </a:cubicBezTo>
                <a:cubicBezTo>
                  <a:pt x="195" y="911"/>
                  <a:pt x="194" y="911"/>
                  <a:pt x="195" y="911"/>
                </a:cubicBezTo>
                <a:cubicBezTo>
                  <a:pt x="194" y="909"/>
                  <a:pt x="194" y="906"/>
                  <a:pt x="195" y="904"/>
                </a:cubicBezTo>
                <a:cubicBezTo>
                  <a:pt x="194" y="903"/>
                  <a:pt x="195" y="902"/>
                  <a:pt x="194" y="901"/>
                </a:cubicBezTo>
                <a:cubicBezTo>
                  <a:pt x="196" y="899"/>
                  <a:pt x="194" y="897"/>
                  <a:pt x="195" y="895"/>
                </a:cubicBezTo>
                <a:cubicBezTo>
                  <a:pt x="195" y="895"/>
                  <a:pt x="195" y="894"/>
                  <a:pt x="195" y="894"/>
                </a:cubicBezTo>
                <a:cubicBezTo>
                  <a:pt x="195" y="893"/>
                  <a:pt x="195" y="892"/>
                  <a:pt x="195" y="892"/>
                </a:cubicBezTo>
                <a:cubicBezTo>
                  <a:pt x="195" y="890"/>
                  <a:pt x="194" y="888"/>
                  <a:pt x="195" y="887"/>
                </a:cubicBezTo>
                <a:cubicBezTo>
                  <a:pt x="194" y="880"/>
                  <a:pt x="195" y="874"/>
                  <a:pt x="194" y="868"/>
                </a:cubicBezTo>
                <a:cubicBezTo>
                  <a:pt x="195" y="865"/>
                  <a:pt x="195" y="862"/>
                  <a:pt x="194" y="859"/>
                </a:cubicBezTo>
                <a:cubicBezTo>
                  <a:pt x="195" y="858"/>
                  <a:pt x="195" y="857"/>
                  <a:pt x="195" y="856"/>
                </a:cubicBezTo>
                <a:cubicBezTo>
                  <a:pt x="195" y="854"/>
                  <a:pt x="194" y="853"/>
                  <a:pt x="195" y="852"/>
                </a:cubicBezTo>
                <a:cubicBezTo>
                  <a:pt x="195" y="852"/>
                  <a:pt x="195" y="851"/>
                  <a:pt x="194" y="852"/>
                </a:cubicBezTo>
                <a:cubicBezTo>
                  <a:pt x="195" y="850"/>
                  <a:pt x="195" y="849"/>
                  <a:pt x="194" y="848"/>
                </a:cubicBezTo>
                <a:cubicBezTo>
                  <a:pt x="195" y="847"/>
                  <a:pt x="195" y="846"/>
                  <a:pt x="195" y="845"/>
                </a:cubicBezTo>
                <a:cubicBezTo>
                  <a:pt x="195" y="845"/>
                  <a:pt x="195" y="845"/>
                  <a:pt x="195" y="845"/>
                </a:cubicBezTo>
                <a:cubicBezTo>
                  <a:pt x="195" y="845"/>
                  <a:pt x="195" y="845"/>
                  <a:pt x="194" y="845"/>
                </a:cubicBezTo>
                <a:cubicBezTo>
                  <a:pt x="195" y="841"/>
                  <a:pt x="194" y="838"/>
                  <a:pt x="195" y="834"/>
                </a:cubicBezTo>
                <a:cubicBezTo>
                  <a:pt x="195" y="834"/>
                  <a:pt x="195" y="834"/>
                  <a:pt x="195" y="834"/>
                </a:cubicBezTo>
                <a:cubicBezTo>
                  <a:pt x="194" y="828"/>
                  <a:pt x="194" y="821"/>
                  <a:pt x="194" y="815"/>
                </a:cubicBezTo>
                <a:cubicBezTo>
                  <a:pt x="194" y="812"/>
                  <a:pt x="194" y="810"/>
                  <a:pt x="193" y="807"/>
                </a:cubicBezTo>
                <a:cubicBezTo>
                  <a:pt x="193" y="807"/>
                  <a:pt x="193" y="807"/>
                  <a:pt x="193" y="807"/>
                </a:cubicBezTo>
                <a:cubicBezTo>
                  <a:pt x="193" y="807"/>
                  <a:pt x="193" y="806"/>
                  <a:pt x="194" y="806"/>
                </a:cubicBezTo>
                <a:cubicBezTo>
                  <a:pt x="194" y="806"/>
                  <a:pt x="195" y="807"/>
                  <a:pt x="194" y="807"/>
                </a:cubicBezTo>
                <a:cubicBezTo>
                  <a:pt x="194" y="810"/>
                  <a:pt x="195" y="812"/>
                  <a:pt x="195" y="815"/>
                </a:cubicBezTo>
                <a:cubicBezTo>
                  <a:pt x="195" y="821"/>
                  <a:pt x="195" y="828"/>
                  <a:pt x="196" y="834"/>
                </a:cubicBezTo>
                <a:cubicBezTo>
                  <a:pt x="196" y="834"/>
                  <a:pt x="196" y="834"/>
                  <a:pt x="196" y="834"/>
                </a:cubicBezTo>
                <a:cubicBezTo>
                  <a:pt x="196" y="835"/>
                  <a:pt x="196" y="836"/>
                  <a:pt x="196" y="837"/>
                </a:cubicBezTo>
                <a:cubicBezTo>
                  <a:pt x="196" y="838"/>
                  <a:pt x="196" y="839"/>
                  <a:pt x="196" y="840"/>
                </a:cubicBezTo>
                <a:cubicBezTo>
                  <a:pt x="196" y="842"/>
                  <a:pt x="197" y="843"/>
                  <a:pt x="196" y="845"/>
                </a:cubicBezTo>
                <a:cubicBezTo>
                  <a:pt x="196" y="845"/>
                  <a:pt x="196" y="845"/>
                  <a:pt x="196" y="845"/>
                </a:cubicBezTo>
                <a:cubicBezTo>
                  <a:pt x="196" y="845"/>
                  <a:pt x="196" y="845"/>
                  <a:pt x="196" y="846"/>
                </a:cubicBezTo>
                <a:cubicBezTo>
                  <a:pt x="196" y="846"/>
                  <a:pt x="196" y="846"/>
                  <a:pt x="196" y="846"/>
                </a:cubicBezTo>
                <a:cubicBezTo>
                  <a:pt x="196" y="846"/>
                  <a:pt x="197" y="847"/>
                  <a:pt x="196" y="848"/>
                </a:cubicBezTo>
                <a:cubicBezTo>
                  <a:pt x="197" y="850"/>
                  <a:pt x="196" y="853"/>
                  <a:pt x="197" y="854"/>
                </a:cubicBezTo>
                <a:cubicBezTo>
                  <a:pt x="197" y="859"/>
                  <a:pt x="197" y="863"/>
                  <a:pt x="197" y="868"/>
                </a:cubicBezTo>
                <a:cubicBezTo>
                  <a:pt x="197" y="868"/>
                  <a:pt x="198" y="868"/>
                  <a:pt x="197" y="868"/>
                </a:cubicBezTo>
                <a:cubicBezTo>
                  <a:pt x="198" y="869"/>
                  <a:pt x="198" y="871"/>
                  <a:pt x="197" y="872"/>
                </a:cubicBezTo>
                <a:cubicBezTo>
                  <a:pt x="198" y="876"/>
                  <a:pt x="199" y="880"/>
                  <a:pt x="198" y="884"/>
                </a:cubicBezTo>
                <a:cubicBezTo>
                  <a:pt x="198" y="885"/>
                  <a:pt x="199" y="885"/>
                  <a:pt x="199" y="885"/>
                </a:cubicBezTo>
                <a:cubicBezTo>
                  <a:pt x="198" y="887"/>
                  <a:pt x="198" y="888"/>
                  <a:pt x="199" y="890"/>
                </a:cubicBezTo>
                <a:cubicBezTo>
                  <a:pt x="198" y="894"/>
                  <a:pt x="199" y="898"/>
                  <a:pt x="199" y="902"/>
                </a:cubicBezTo>
                <a:cubicBezTo>
                  <a:pt x="198" y="902"/>
                  <a:pt x="199" y="903"/>
                  <a:pt x="198" y="903"/>
                </a:cubicBezTo>
                <a:cubicBezTo>
                  <a:pt x="199" y="904"/>
                  <a:pt x="198" y="906"/>
                  <a:pt x="199" y="907"/>
                </a:cubicBezTo>
                <a:cubicBezTo>
                  <a:pt x="199" y="907"/>
                  <a:pt x="198" y="907"/>
                  <a:pt x="198" y="908"/>
                </a:cubicBezTo>
                <a:cubicBezTo>
                  <a:pt x="200" y="911"/>
                  <a:pt x="198" y="916"/>
                  <a:pt x="199" y="919"/>
                </a:cubicBezTo>
                <a:cubicBezTo>
                  <a:pt x="198" y="920"/>
                  <a:pt x="199" y="921"/>
                  <a:pt x="198" y="922"/>
                </a:cubicBezTo>
                <a:cubicBezTo>
                  <a:pt x="198" y="923"/>
                  <a:pt x="198" y="924"/>
                  <a:pt x="199" y="924"/>
                </a:cubicBezTo>
                <a:cubicBezTo>
                  <a:pt x="197" y="927"/>
                  <a:pt x="199" y="930"/>
                  <a:pt x="197" y="932"/>
                </a:cubicBezTo>
                <a:cubicBezTo>
                  <a:pt x="197" y="933"/>
                  <a:pt x="198" y="933"/>
                  <a:pt x="198" y="933"/>
                </a:cubicBezTo>
                <a:cubicBezTo>
                  <a:pt x="197" y="934"/>
                  <a:pt x="198" y="936"/>
                  <a:pt x="197" y="937"/>
                </a:cubicBezTo>
                <a:cubicBezTo>
                  <a:pt x="197" y="940"/>
                  <a:pt x="199" y="942"/>
                  <a:pt x="198" y="945"/>
                </a:cubicBezTo>
                <a:cubicBezTo>
                  <a:pt x="200" y="948"/>
                  <a:pt x="197" y="951"/>
                  <a:pt x="199" y="955"/>
                </a:cubicBezTo>
                <a:cubicBezTo>
                  <a:pt x="198" y="956"/>
                  <a:pt x="198" y="957"/>
                  <a:pt x="198" y="958"/>
                </a:cubicBezTo>
                <a:cubicBezTo>
                  <a:pt x="199" y="960"/>
                  <a:pt x="199" y="961"/>
                  <a:pt x="198" y="963"/>
                </a:cubicBezTo>
                <a:cubicBezTo>
                  <a:pt x="198" y="963"/>
                  <a:pt x="199" y="963"/>
                  <a:pt x="199" y="964"/>
                </a:cubicBezTo>
                <a:cubicBezTo>
                  <a:pt x="199" y="966"/>
                  <a:pt x="198" y="968"/>
                  <a:pt x="198" y="969"/>
                </a:cubicBezTo>
                <a:cubicBezTo>
                  <a:pt x="198" y="971"/>
                  <a:pt x="199" y="973"/>
                  <a:pt x="199" y="974"/>
                </a:cubicBezTo>
                <a:cubicBezTo>
                  <a:pt x="199" y="974"/>
                  <a:pt x="198" y="974"/>
                  <a:pt x="198" y="974"/>
                </a:cubicBezTo>
                <a:cubicBezTo>
                  <a:pt x="198" y="974"/>
                  <a:pt x="199" y="974"/>
                  <a:pt x="199" y="974"/>
                </a:cubicBezTo>
                <a:cubicBezTo>
                  <a:pt x="198" y="979"/>
                  <a:pt x="198" y="984"/>
                  <a:pt x="199" y="989"/>
                </a:cubicBezTo>
                <a:cubicBezTo>
                  <a:pt x="197" y="992"/>
                  <a:pt x="200" y="994"/>
                  <a:pt x="198" y="997"/>
                </a:cubicBezTo>
                <a:cubicBezTo>
                  <a:pt x="198" y="1000"/>
                  <a:pt x="199" y="1003"/>
                  <a:pt x="198" y="1006"/>
                </a:cubicBezTo>
                <a:cubicBezTo>
                  <a:pt x="199" y="1011"/>
                  <a:pt x="198" y="1017"/>
                  <a:pt x="199" y="1022"/>
                </a:cubicBezTo>
                <a:cubicBezTo>
                  <a:pt x="198" y="1025"/>
                  <a:pt x="198" y="1028"/>
                  <a:pt x="199" y="1031"/>
                </a:cubicBezTo>
                <a:cubicBezTo>
                  <a:pt x="198" y="1032"/>
                  <a:pt x="199" y="1032"/>
                  <a:pt x="198" y="1033"/>
                </a:cubicBezTo>
                <a:cubicBezTo>
                  <a:pt x="198" y="1033"/>
                  <a:pt x="198" y="1034"/>
                  <a:pt x="199" y="1034"/>
                </a:cubicBezTo>
                <a:cubicBezTo>
                  <a:pt x="197" y="1040"/>
                  <a:pt x="200" y="1045"/>
                  <a:pt x="198" y="1050"/>
                </a:cubicBezTo>
                <a:cubicBezTo>
                  <a:pt x="199" y="1052"/>
                  <a:pt x="199" y="1054"/>
                  <a:pt x="199" y="1056"/>
                </a:cubicBezTo>
                <a:cubicBezTo>
                  <a:pt x="199" y="1057"/>
                  <a:pt x="199" y="1058"/>
                  <a:pt x="198" y="1059"/>
                </a:cubicBezTo>
                <a:cubicBezTo>
                  <a:pt x="200" y="1062"/>
                  <a:pt x="198" y="1064"/>
                  <a:pt x="199" y="1067"/>
                </a:cubicBezTo>
                <a:cubicBezTo>
                  <a:pt x="198" y="1068"/>
                  <a:pt x="199" y="1069"/>
                  <a:pt x="198" y="1070"/>
                </a:cubicBezTo>
                <a:cubicBezTo>
                  <a:pt x="198" y="1070"/>
                  <a:pt x="198" y="1070"/>
                  <a:pt x="199" y="1070"/>
                </a:cubicBezTo>
                <a:cubicBezTo>
                  <a:pt x="198" y="1071"/>
                  <a:pt x="199" y="1071"/>
                  <a:pt x="198" y="1072"/>
                </a:cubicBezTo>
                <a:cubicBezTo>
                  <a:pt x="199" y="1073"/>
                  <a:pt x="198" y="1075"/>
                  <a:pt x="198" y="1077"/>
                </a:cubicBezTo>
                <a:cubicBezTo>
                  <a:pt x="198" y="1079"/>
                  <a:pt x="198" y="1082"/>
                  <a:pt x="198" y="1084"/>
                </a:cubicBezTo>
                <a:cubicBezTo>
                  <a:pt x="198" y="1087"/>
                  <a:pt x="199" y="1090"/>
                  <a:pt x="197" y="1093"/>
                </a:cubicBezTo>
                <a:cubicBezTo>
                  <a:pt x="197" y="1093"/>
                  <a:pt x="198" y="1093"/>
                  <a:pt x="198" y="1094"/>
                </a:cubicBezTo>
                <a:cubicBezTo>
                  <a:pt x="197" y="1100"/>
                  <a:pt x="198" y="1106"/>
                  <a:pt x="196" y="1111"/>
                </a:cubicBezTo>
                <a:cubicBezTo>
                  <a:pt x="196" y="1118"/>
                  <a:pt x="196" y="1125"/>
                  <a:pt x="195" y="1131"/>
                </a:cubicBezTo>
                <a:cubicBezTo>
                  <a:pt x="195" y="1133"/>
                  <a:pt x="195" y="1135"/>
                  <a:pt x="195" y="1137"/>
                </a:cubicBezTo>
                <a:cubicBezTo>
                  <a:pt x="195" y="1140"/>
                  <a:pt x="195" y="1142"/>
                  <a:pt x="194" y="1145"/>
                </a:cubicBezTo>
                <a:cubicBezTo>
                  <a:pt x="194" y="1146"/>
                  <a:pt x="194" y="1146"/>
                  <a:pt x="194" y="1147"/>
                </a:cubicBezTo>
                <a:cubicBezTo>
                  <a:pt x="194" y="1147"/>
                  <a:pt x="195" y="1148"/>
                  <a:pt x="195" y="1148"/>
                </a:cubicBezTo>
                <a:cubicBezTo>
                  <a:pt x="195" y="1149"/>
                  <a:pt x="194" y="1150"/>
                  <a:pt x="194" y="1151"/>
                </a:cubicBezTo>
                <a:cubicBezTo>
                  <a:pt x="194" y="1153"/>
                  <a:pt x="195" y="1156"/>
                  <a:pt x="193" y="1159"/>
                </a:cubicBezTo>
                <a:cubicBezTo>
                  <a:pt x="193" y="1160"/>
                  <a:pt x="194" y="1160"/>
                  <a:pt x="194" y="1160"/>
                </a:cubicBezTo>
                <a:cubicBezTo>
                  <a:pt x="194" y="1164"/>
                  <a:pt x="194" y="1168"/>
                  <a:pt x="194" y="1172"/>
                </a:cubicBezTo>
                <a:cubicBezTo>
                  <a:pt x="193" y="1173"/>
                  <a:pt x="192" y="1174"/>
                  <a:pt x="192" y="1176"/>
                </a:cubicBezTo>
                <a:cubicBezTo>
                  <a:pt x="191" y="1177"/>
                  <a:pt x="191" y="1176"/>
                  <a:pt x="191" y="1176"/>
                </a:cubicBezTo>
                <a:cubicBezTo>
                  <a:pt x="190" y="1175"/>
                  <a:pt x="189" y="1176"/>
                  <a:pt x="188" y="1174"/>
                </a:cubicBezTo>
                <a:cubicBezTo>
                  <a:pt x="188" y="1174"/>
                  <a:pt x="187" y="1174"/>
                  <a:pt x="187" y="1175"/>
                </a:cubicBezTo>
                <a:cubicBezTo>
                  <a:pt x="187" y="1175"/>
                  <a:pt x="186" y="1174"/>
                  <a:pt x="186" y="1173"/>
                </a:cubicBezTo>
                <a:cubicBezTo>
                  <a:pt x="185" y="1174"/>
                  <a:pt x="184" y="1175"/>
                  <a:pt x="184" y="1175"/>
                </a:cubicBezTo>
                <a:cubicBezTo>
                  <a:pt x="182" y="1176"/>
                  <a:pt x="179" y="1178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6" y="1178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7" y="1174"/>
                  <a:pt x="174" y="1174"/>
                  <a:pt x="172" y="1173"/>
                </a:cubicBezTo>
                <a:cubicBezTo>
                  <a:pt x="171" y="1172"/>
                  <a:pt x="172" y="1171"/>
                  <a:pt x="172" y="1171"/>
                </a:cubicBezTo>
                <a:cubicBezTo>
                  <a:pt x="171" y="1169"/>
                  <a:pt x="173" y="1167"/>
                  <a:pt x="172" y="1164"/>
                </a:cubicBezTo>
                <a:cubicBezTo>
                  <a:pt x="172" y="1163"/>
                  <a:pt x="172" y="1161"/>
                  <a:pt x="172" y="1160"/>
                </a:cubicBezTo>
                <a:cubicBezTo>
                  <a:pt x="173" y="1158"/>
                  <a:pt x="172" y="1155"/>
                  <a:pt x="173" y="1153"/>
                </a:cubicBezTo>
                <a:cubicBezTo>
                  <a:pt x="172" y="1150"/>
                  <a:pt x="173" y="1147"/>
                  <a:pt x="173" y="1143"/>
                </a:cubicBezTo>
                <a:cubicBezTo>
                  <a:pt x="173" y="1139"/>
                  <a:pt x="174" y="1135"/>
                  <a:pt x="174" y="1130"/>
                </a:cubicBezTo>
                <a:cubicBezTo>
                  <a:pt x="175" y="1123"/>
                  <a:pt x="175" y="1115"/>
                  <a:pt x="176" y="1108"/>
                </a:cubicBezTo>
                <a:cubicBezTo>
                  <a:pt x="177" y="1102"/>
                  <a:pt x="177" y="1096"/>
                  <a:pt x="177" y="1089"/>
                </a:cubicBezTo>
                <a:cubicBezTo>
                  <a:pt x="177" y="1087"/>
                  <a:pt x="178" y="1085"/>
                  <a:pt x="178" y="1082"/>
                </a:cubicBezTo>
                <a:cubicBezTo>
                  <a:pt x="178" y="1079"/>
                  <a:pt x="178" y="1076"/>
                  <a:pt x="178" y="1072"/>
                </a:cubicBezTo>
                <a:cubicBezTo>
                  <a:pt x="178" y="1067"/>
                  <a:pt x="178" y="1063"/>
                  <a:pt x="178" y="1058"/>
                </a:cubicBezTo>
                <a:cubicBezTo>
                  <a:pt x="179" y="1057"/>
                  <a:pt x="179" y="1058"/>
                  <a:pt x="180" y="1057"/>
                </a:cubicBezTo>
                <a:cubicBezTo>
                  <a:pt x="180" y="1056"/>
                  <a:pt x="179" y="1055"/>
                  <a:pt x="181" y="1053"/>
                </a:cubicBezTo>
                <a:cubicBezTo>
                  <a:pt x="181" y="1039"/>
                  <a:pt x="181" y="1024"/>
                  <a:pt x="181" y="1009"/>
                </a:cubicBezTo>
                <a:cubicBezTo>
                  <a:pt x="181" y="990"/>
                  <a:pt x="181" y="970"/>
                  <a:pt x="182" y="951"/>
                </a:cubicBezTo>
                <a:cubicBezTo>
                  <a:pt x="182" y="950"/>
                  <a:pt x="182" y="949"/>
                  <a:pt x="182" y="948"/>
                </a:cubicBezTo>
                <a:cubicBezTo>
                  <a:pt x="183" y="939"/>
                  <a:pt x="181" y="930"/>
                  <a:pt x="182" y="920"/>
                </a:cubicBezTo>
                <a:cubicBezTo>
                  <a:pt x="182" y="917"/>
                  <a:pt x="182" y="913"/>
                  <a:pt x="182" y="909"/>
                </a:cubicBezTo>
                <a:cubicBezTo>
                  <a:pt x="182" y="907"/>
                  <a:pt x="182" y="906"/>
                  <a:pt x="182" y="904"/>
                </a:cubicBezTo>
                <a:cubicBezTo>
                  <a:pt x="182" y="900"/>
                  <a:pt x="182" y="896"/>
                  <a:pt x="182" y="892"/>
                </a:cubicBezTo>
                <a:cubicBezTo>
                  <a:pt x="182" y="890"/>
                  <a:pt x="182" y="889"/>
                  <a:pt x="182" y="888"/>
                </a:cubicBezTo>
                <a:cubicBezTo>
                  <a:pt x="182" y="882"/>
                  <a:pt x="182" y="876"/>
                  <a:pt x="182" y="869"/>
                </a:cubicBezTo>
                <a:cubicBezTo>
                  <a:pt x="182" y="866"/>
                  <a:pt x="181" y="862"/>
                  <a:pt x="182" y="857"/>
                </a:cubicBezTo>
                <a:cubicBezTo>
                  <a:pt x="181" y="854"/>
                  <a:pt x="181" y="849"/>
                  <a:pt x="181" y="845"/>
                </a:cubicBezTo>
                <a:cubicBezTo>
                  <a:pt x="181" y="834"/>
                  <a:pt x="181" y="822"/>
                  <a:pt x="180" y="811"/>
                </a:cubicBezTo>
                <a:cubicBezTo>
                  <a:pt x="180" y="811"/>
                  <a:pt x="180" y="811"/>
                  <a:pt x="180" y="811"/>
                </a:cubicBezTo>
                <a:cubicBezTo>
                  <a:pt x="179" y="803"/>
                  <a:pt x="179" y="796"/>
                  <a:pt x="179" y="788"/>
                </a:cubicBezTo>
                <a:cubicBezTo>
                  <a:pt x="178" y="783"/>
                  <a:pt x="178" y="779"/>
                  <a:pt x="178" y="774"/>
                </a:cubicBezTo>
                <a:cubicBezTo>
                  <a:pt x="178" y="772"/>
                  <a:pt x="177" y="770"/>
                  <a:pt x="177" y="768"/>
                </a:cubicBezTo>
                <a:cubicBezTo>
                  <a:pt x="177" y="763"/>
                  <a:pt x="177" y="758"/>
                  <a:pt x="176" y="753"/>
                </a:cubicBezTo>
                <a:cubicBezTo>
                  <a:pt x="176" y="751"/>
                  <a:pt x="176" y="748"/>
                  <a:pt x="176" y="745"/>
                </a:cubicBezTo>
                <a:cubicBezTo>
                  <a:pt x="175" y="742"/>
                  <a:pt x="176" y="739"/>
                  <a:pt x="176" y="735"/>
                </a:cubicBezTo>
                <a:cubicBezTo>
                  <a:pt x="175" y="734"/>
                  <a:pt x="175" y="734"/>
                  <a:pt x="175" y="733"/>
                </a:cubicBezTo>
                <a:cubicBezTo>
                  <a:pt x="175" y="732"/>
                  <a:pt x="175" y="730"/>
                  <a:pt x="175" y="729"/>
                </a:cubicBezTo>
                <a:cubicBezTo>
                  <a:pt x="175" y="726"/>
                  <a:pt x="175" y="723"/>
                  <a:pt x="175" y="720"/>
                </a:cubicBezTo>
                <a:cubicBezTo>
                  <a:pt x="174" y="718"/>
                  <a:pt x="174" y="716"/>
                  <a:pt x="174" y="713"/>
                </a:cubicBezTo>
                <a:cubicBezTo>
                  <a:pt x="174" y="713"/>
                  <a:pt x="174" y="712"/>
                  <a:pt x="174" y="712"/>
                </a:cubicBezTo>
                <a:cubicBezTo>
                  <a:pt x="174" y="706"/>
                  <a:pt x="173" y="700"/>
                  <a:pt x="174" y="694"/>
                </a:cubicBezTo>
                <a:cubicBezTo>
                  <a:pt x="173" y="687"/>
                  <a:pt x="175" y="681"/>
                  <a:pt x="174" y="675"/>
                </a:cubicBezTo>
                <a:cubicBezTo>
                  <a:pt x="174" y="674"/>
                  <a:pt x="174" y="674"/>
                  <a:pt x="174" y="673"/>
                </a:cubicBezTo>
                <a:cubicBezTo>
                  <a:pt x="174" y="669"/>
                  <a:pt x="174" y="665"/>
                  <a:pt x="174" y="660"/>
                </a:cubicBezTo>
                <a:cubicBezTo>
                  <a:pt x="174" y="660"/>
                  <a:pt x="174" y="660"/>
                  <a:pt x="174" y="660"/>
                </a:cubicBezTo>
                <a:cubicBezTo>
                  <a:pt x="174" y="660"/>
                  <a:pt x="174" y="660"/>
                  <a:pt x="174" y="659"/>
                </a:cubicBezTo>
                <a:cubicBezTo>
                  <a:pt x="174" y="659"/>
                  <a:pt x="174" y="659"/>
                  <a:pt x="174" y="659"/>
                </a:cubicBezTo>
                <a:cubicBezTo>
                  <a:pt x="174" y="659"/>
                  <a:pt x="174" y="658"/>
                  <a:pt x="174" y="658"/>
                </a:cubicBezTo>
                <a:cubicBezTo>
                  <a:pt x="174" y="658"/>
                  <a:pt x="174" y="658"/>
                  <a:pt x="174" y="658"/>
                </a:cubicBezTo>
                <a:cubicBezTo>
                  <a:pt x="174" y="658"/>
                  <a:pt x="174" y="658"/>
                  <a:pt x="175" y="658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6" y="660"/>
                  <a:pt x="175" y="658"/>
                  <a:pt x="176" y="65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176" y="656"/>
                  <a:pt x="176" y="655"/>
                  <a:pt x="176" y="655"/>
                </a:cubicBezTo>
                <a:cubicBezTo>
                  <a:pt x="176" y="654"/>
                  <a:pt x="176" y="654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7" y="652"/>
                  <a:pt x="177" y="653"/>
                  <a:pt x="177" y="653"/>
                </a:cubicBezTo>
                <a:cubicBezTo>
                  <a:pt x="177" y="654"/>
                  <a:pt x="177" y="654"/>
                  <a:pt x="177" y="655"/>
                </a:cubicBezTo>
                <a:cubicBezTo>
                  <a:pt x="177" y="655"/>
                  <a:pt x="177" y="656"/>
                  <a:pt x="177" y="656"/>
                </a:cubicBezTo>
                <a:cubicBezTo>
                  <a:pt x="177" y="658"/>
                  <a:pt x="177" y="659"/>
                  <a:pt x="177" y="660"/>
                </a:cubicBezTo>
                <a:cubicBezTo>
                  <a:pt x="177" y="661"/>
                  <a:pt x="177" y="661"/>
                  <a:pt x="177" y="661"/>
                </a:cubicBezTo>
                <a:cubicBezTo>
                  <a:pt x="177" y="662"/>
                  <a:pt x="177" y="664"/>
                  <a:pt x="177" y="665"/>
                </a:cubicBezTo>
                <a:cubicBezTo>
                  <a:pt x="177" y="665"/>
                  <a:pt x="177" y="665"/>
                  <a:pt x="178" y="666"/>
                </a:cubicBezTo>
                <a:close/>
                <a:moveTo>
                  <a:pt x="187" y="925"/>
                </a:moveTo>
                <a:cubicBezTo>
                  <a:pt x="187" y="925"/>
                  <a:pt x="187" y="925"/>
                  <a:pt x="187" y="925"/>
                </a:cubicBezTo>
                <a:cubicBezTo>
                  <a:pt x="187" y="925"/>
                  <a:pt x="187" y="926"/>
                  <a:pt x="188" y="926"/>
                </a:cubicBezTo>
                <a:cubicBezTo>
                  <a:pt x="188" y="926"/>
                  <a:pt x="188" y="926"/>
                  <a:pt x="188" y="925"/>
                </a:cubicBezTo>
                <a:cubicBezTo>
                  <a:pt x="188" y="925"/>
                  <a:pt x="188" y="925"/>
                  <a:pt x="187" y="925"/>
                </a:cubicBezTo>
                <a:close/>
                <a:moveTo>
                  <a:pt x="188" y="920"/>
                </a:moveTo>
                <a:cubicBezTo>
                  <a:pt x="187" y="920"/>
                  <a:pt x="187" y="922"/>
                  <a:pt x="188" y="922"/>
                </a:cubicBezTo>
                <a:cubicBezTo>
                  <a:pt x="188" y="921"/>
                  <a:pt x="189" y="920"/>
                  <a:pt x="188" y="920"/>
                </a:cubicBezTo>
                <a:close/>
                <a:moveTo>
                  <a:pt x="188" y="909"/>
                </a:moveTo>
                <a:cubicBezTo>
                  <a:pt x="188" y="909"/>
                  <a:pt x="187" y="909"/>
                  <a:pt x="187" y="910"/>
                </a:cubicBezTo>
                <a:cubicBezTo>
                  <a:pt x="187" y="909"/>
                  <a:pt x="187" y="910"/>
                  <a:pt x="187" y="910"/>
                </a:cubicBezTo>
                <a:cubicBezTo>
                  <a:pt x="188" y="910"/>
                  <a:pt x="188" y="909"/>
                  <a:pt x="188" y="909"/>
                </a:cubicBezTo>
                <a:close/>
                <a:moveTo>
                  <a:pt x="188" y="904"/>
                </a:moveTo>
                <a:cubicBezTo>
                  <a:pt x="188" y="904"/>
                  <a:pt x="188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6"/>
                  <a:pt x="187" y="906"/>
                  <a:pt x="187" y="906"/>
                </a:cubicBezTo>
                <a:cubicBezTo>
                  <a:pt x="187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6"/>
                  <a:pt x="188" y="905"/>
                  <a:pt x="188" y="904"/>
                </a:cubicBezTo>
                <a:close/>
                <a:moveTo>
                  <a:pt x="185" y="800"/>
                </a:moveTo>
                <a:cubicBezTo>
                  <a:pt x="185" y="800"/>
                  <a:pt x="184" y="800"/>
                  <a:pt x="184" y="801"/>
                </a:cubicBezTo>
                <a:cubicBezTo>
                  <a:pt x="184" y="801"/>
                  <a:pt x="184" y="801"/>
                  <a:pt x="184" y="801"/>
                </a:cubicBezTo>
                <a:cubicBezTo>
                  <a:pt x="184" y="801"/>
                  <a:pt x="184" y="800"/>
                  <a:pt x="184" y="800"/>
                </a:cubicBezTo>
                <a:cubicBezTo>
                  <a:pt x="184" y="800"/>
                  <a:pt x="184" y="800"/>
                  <a:pt x="184" y="800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800"/>
                  <a:pt x="183" y="802"/>
                  <a:pt x="183" y="803"/>
                </a:cubicBezTo>
                <a:cubicBezTo>
                  <a:pt x="183" y="803"/>
                  <a:pt x="184" y="804"/>
                  <a:pt x="184" y="804"/>
                </a:cubicBezTo>
                <a:cubicBezTo>
                  <a:pt x="184" y="804"/>
                  <a:pt x="185" y="804"/>
                  <a:pt x="185" y="804"/>
                </a:cubicBezTo>
                <a:cubicBezTo>
                  <a:pt x="185" y="805"/>
                  <a:pt x="185" y="806"/>
                  <a:pt x="185" y="808"/>
                </a:cubicBezTo>
                <a:cubicBezTo>
                  <a:pt x="185" y="808"/>
                  <a:pt x="185" y="808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10"/>
                  <a:pt x="185" y="811"/>
                  <a:pt x="185" y="812"/>
                </a:cubicBezTo>
                <a:cubicBezTo>
                  <a:pt x="185" y="813"/>
                  <a:pt x="185" y="813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3"/>
                  <a:pt x="185" y="813"/>
                  <a:pt x="185" y="812"/>
                </a:cubicBezTo>
                <a:cubicBezTo>
                  <a:pt x="185" y="811"/>
                  <a:pt x="185" y="810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5" y="808"/>
                  <a:pt x="185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10"/>
                  <a:pt x="184" y="810"/>
                  <a:pt x="184" y="810"/>
                </a:cubicBezTo>
                <a:cubicBezTo>
                  <a:pt x="184" y="810"/>
                  <a:pt x="184" y="810"/>
                  <a:pt x="184" y="811"/>
                </a:cubicBezTo>
                <a:cubicBezTo>
                  <a:pt x="185" y="818"/>
                  <a:pt x="184" y="826"/>
                  <a:pt x="185" y="833"/>
                </a:cubicBezTo>
                <a:cubicBezTo>
                  <a:pt x="184" y="834"/>
                  <a:pt x="185" y="836"/>
                  <a:pt x="184" y="837"/>
                </a:cubicBezTo>
                <a:cubicBezTo>
                  <a:pt x="185" y="837"/>
                  <a:pt x="185" y="838"/>
                  <a:pt x="185" y="838"/>
                </a:cubicBezTo>
                <a:cubicBezTo>
                  <a:pt x="185" y="839"/>
                  <a:pt x="185" y="841"/>
                  <a:pt x="185" y="842"/>
                </a:cubicBezTo>
                <a:cubicBezTo>
                  <a:pt x="186" y="843"/>
                  <a:pt x="185" y="845"/>
                  <a:pt x="185" y="846"/>
                </a:cubicBezTo>
                <a:cubicBezTo>
                  <a:pt x="185" y="846"/>
                  <a:pt x="185" y="847"/>
                  <a:pt x="185" y="847"/>
                </a:cubicBezTo>
                <a:cubicBezTo>
                  <a:pt x="186" y="848"/>
                  <a:pt x="185" y="850"/>
                  <a:pt x="185" y="851"/>
                </a:cubicBezTo>
                <a:cubicBezTo>
                  <a:pt x="186" y="854"/>
                  <a:pt x="186" y="857"/>
                  <a:pt x="185" y="859"/>
                </a:cubicBezTo>
                <a:cubicBezTo>
                  <a:pt x="185" y="861"/>
                  <a:pt x="186" y="863"/>
                  <a:pt x="185" y="865"/>
                </a:cubicBezTo>
                <a:cubicBezTo>
                  <a:pt x="187" y="870"/>
                  <a:pt x="184" y="875"/>
                  <a:pt x="186" y="881"/>
                </a:cubicBezTo>
                <a:cubicBezTo>
                  <a:pt x="185" y="885"/>
                  <a:pt x="186" y="888"/>
                  <a:pt x="186" y="892"/>
                </a:cubicBezTo>
                <a:cubicBezTo>
                  <a:pt x="186" y="892"/>
                  <a:pt x="186" y="893"/>
                  <a:pt x="186" y="893"/>
                </a:cubicBezTo>
                <a:cubicBezTo>
                  <a:pt x="185" y="898"/>
                  <a:pt x="186" y="904"/>
                  <a:pt x="186" y="910"/>
                </a:cubicBezTo>
                <a:cubicBezTo>
                  <a:pt x="186" y="912"/>
                  <a:pt x="185" y="915"/>
                  <a:pt x="186" y="916"/>
                </a:cubicBezTo>
                <a:cubicBezTo>
                  <a:pt x="186" y="916"/>
                  <a:pt x="186" y="916"/>
                  <a:pt x="186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7"/>
                  <a:pt x="188" y="917"/>
                  <a:pt x="188" y="917"/>
                </a:cubicBezTo>
                <a:cubicBezTo>
                  <a:pt x="188" y="916"/>
                  <a:pt x="188" y="916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7" y="915"/>
                  <a:pt x="187" y="915"/>
                </a:cubicBezTo>
                <a:cubicBezTo>
                  <a:pt x="187" y="914"/>
                  <a:pt x="187" y="913"/>
                  <a:pt x="187" y="912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0"/>
                  <a:pt x="187" y="910"/>
                  <a:pt x="187" y="909"/>
                </a:cubicBezTo>
                <a:cubicBezTo>
                  <a:pt x="187" y="909"/>
                  <a:pt x="187" y="909"/>
                  <a:pt x="187" y="909"/>
                </a:cubicBezTo>
                <a:cubicBezTo>
                  <a:pt x="188" y="909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7" y="907"/>
                  <a:pt x="187" y="907"/>
                  <a:pt x="187" y="907"/>
                </a:cubicBezTo>
                <a:cubicBezTo>
                  <a:pt x="187" y="906"/>
                  <a:pt x="187" y="906"/>
                  <a:pt x="187" y="905"/>
                </a:cubicBezTo>
                <a:cubicBezTo>
                  <a:pt x="187" y="905"/>
                  <a:pt x="187" y="905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6" y="902"/>
                  <a:pt x="187" y="899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9"/>
                  <a:pt x="187" y="902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7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2"/>
                  <a:pt x="188" y="901"/>
                  <a:pt x="188" y="900"/>
                </a:cubicBezTo>
                <a:cubicBezTo>
                  <a:pt x="188" y="900"/>
                  <a:pt x="188" y="900"/>
                  <a:pt x="188" y="900"/>
                </a:cubicBezTo>
                <a:cubicBezTo>
                  <a:pt x="188" y="900"/>
                  <a:pt x="187" y="899"/>
                  <a:pt x="187" y="899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7" y="896"/>
                  <a:pt x="189" y="895"/>
                  <a:pt x="187" y="894"/>
                </a:cubicBezTo>
                <a:cubicBezTo>
                  <a:pt x="188" y="894"/>
                  <a:pt x="188" y="894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1"/>
                  <a:pt x="188" y="888"/>
                  <a:pt x="188" y="886"/>
                </a:cubicBezTo>
                <a:cubicBezTo>
                  <a:pt x="188" y="884"/>
                  <a:pt x="188" y="882"/>
                  <a:pt x="188" y="880"/>
                </a:cubicBezTo>
                <a:cubicBezTo>
                  <a:pt x="187" y="879"/>
                  <a:pt x="187" y="879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7"/>
                  <a:pt x="188" y="877"/>
                  <a:pt x="188" y="877"/>
                </a:cubicBezTo>
                <a:cubicBezTo>
                  <a:pt x="188" y="876"/>
                  <a:pt x="188" y="875"/>
                  <a:pt x="188" y="874"/>
                </a:cubicBezTo>
                <a:cubicBezTo>
                  <a:pt x="188" y="874"/>
                  <a:pt x="188" y="874"/>
                  <a:pt x="188" y="874"/>
                </a:cubicBezTo>
                <a:cubicBezTo>
                  <a:pt x="186" y="872"/>
                  <a:pt x="188" y="871"/>
                  <a:pt x="187" y="869"/>
                </a:cubicBezTo>
                <a:cubicBezTo>
                  <a:pt x="187" y="869"/>
                  <a:pt x="187" y="869"/>
                  <a:pt x="188" y="868"/>
                </a:cubicBezTo>
                <a:cubicBezTo>
                  <a:pt x="188" y="868"/>
                  <a:pt x="188" y="868"/>
                  <a:pt x="188" y="868"/>
                </a:cubicBezTo>
                <a:cubicBezTo>
                  <a:pt x="188" y="868"/>
                  <a:pt x="188" y="867"/>
                  <a:pt x="188" y="867"/>
                </a:cubicBezTo>
                <a:cubicBezTo>
                  <a:pt x="188" y="867"/>
                  <a:pt x="188" y="866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7" y="866"/>
                  <a:pt x="187" y="866"/>
                  <a:pt x="187" y="866"/>
                </a:cubicBezTo>
                <a:cubicBezTo>
                  <a:pt x="188" y="865"/>
                  <a:pt x="187" y="864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6" y="864"/>
                </a:cubicBezTo>
                <a:cubicBezTo>
                  <a:pt x="186" y="863"/>
                  <a:pt x="186" y="863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7" y="862"/>
                  <a:pt x="187" y="862"/>
                </a:cubicBezTo>
                <a:cubicBezTo>
                  <a:pt x="186" y="862"/>
                  <a:pt x="186" y="863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7" y="863"/>
                </a:cubicBezTo>
                <a:cubicBezTo>
                  <a:pt x="187" y="863"/>
                  <a:pt x="187" y="862"/>
                  <a:pt x="188" y="862"/>
                </a:cubicBezTo>
                <a:cubicBezTo>
                  <a:pt x="187" y="859"/>
                  <a:pt x="187" y="856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6" y="854"/>
                  <a:pt x="186" y="854"/>
                  <a:pt x="186" y="855"/>
                </a:cubicBezTo>
                <a:cubicBezTo>
                  <a:pt x="186" y="855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5"/>
                  <a:pt x="186" y="855"/>
                </a:cubicBezTo>
                <a:cubicBezTo>
                  <a:pt x="186" y="854"/>
                  <a:pt x="186" y="853"/>
                  <a:pt x="186" y="853"/>
                </a:cubicBezTo>
                <a:cubicBezTo>
                  <a:pt x="186" y="853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1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0"/>
                  <a:pt x="187" y="848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6" y="845"/>
                  <a:pt x="187" y="844"/>
                  <a:pt x="187" y="844"/>
                </a:cubicBezTo>
                <a:cubicBezTo>
                  <a:pt x="187" y="844"/>
                  <a:pt x="187" y="844"/>
                  <a:pt x="187" y="844"/>
                </a:cubicBezTo>
                <a:cubicBezTo>
                  <a:pt x="187" y="843"/>
                  <a:pt x="187" y="843"/>
                  <a:pt x="187" y="843"/>
                </a:cubicBezTo>
                <a:cubicBezTo>
                  <a:pt x="188" y="842"/>
                  <a:pt x="187" y="841"/>
                  <a:pt x="186" y="841"/>
                </a:cubicBezTo>
                <a:cubicBezTo>
                  <a:pt x="187" y="841"/>
                  <a:pt x="187" y="840"/>
                  <a:pt x="187" y="840"/>
                </a:cubicBezTo>
                <a:cubicBezTo>
                  <a:pt x="187" y="839"/>
                  <a:pt x="187" y="837"/>
                  <a:pt x="187" y="835"/>
                </a:cubicBezTo>
                <a:cubicBezTo>
                  <a:pt x="187" y="833"/>
                  <a:pt x="187" y="830"/>
                  <a:pt x="187" y="828"/>
                </a:cubicBezTo>
                <a:cubicBezTo>
                  <a:pt x="186" y="828"/>
                  <a:pt x="186" y="828"/>
                  <a:pt x="186" y="828"/>
                </a:cubicBezTo>
                <a:cubicBezTo>
                  <a:pt x="185" y="827"/>
                  <a:pt x="185" y="827"/>
                  <a:pt x="185" y="826"/>
                </a:cubicBezTo>
                <a:cubicBezTo>
                  <a:pt x="185" y="825"/>
                  <a:pt x="185" y="825"/>
                  <a:pt x="185" y="825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6" y="825"/>
                  <a:pt x="186" y="825"/>
                  <a:pt x="186" y="826"/>
                </a:cubicBezTo>
                <a:cubicBezTo>
                  <a:pt x="186" y="827"/>
                  <a:pt x="186" y="827"/>
                  <a:pt x="186" y="828"/>
                </a:cubicBezTo>
                <a:cubicBezTo>
                  <a:pt x="186" y="828"/>
                  <a:pt x="186" y="827"/>
                  <a:pt x="186" y="827"/>
                </a:cubicBezTo>
                <a:cubicBezTo>
                  <a:pt x="186" y="826"/>
                  <a:pt x="186" y="824"/>
                  <a:pt x="186" y="822"/>
                </a:cubicBezTo>
                <a:cubicBezTo>
                  <a:pt x="186" y="821"/>
                  <a:pt x="186" y="819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5" y="819"/>
                  <a:pt x="185" y="820"/>
                  <a:pt x="185" y="820"/>
                </a:cubicBezTo>
                <a:cubicBezTo>
                  <a:pt x="185" y="821"/>
                  <a:pt x="185" y="821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1"/>
                  <a:pt x="185" y="821"/>
                  <a:pt x="185" y="820"/>
                </a:cubicBezTo>
                <a:cubicBezTo>
                  <a:pt x="185" y="820"/>
                  <a:pt x="185" y="819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7"/>
                  <a:pt x="186" y="817"/>
                  <a:pt x="186" y="817"/>
                </a:cubicBezTo>
                <a:cubicBezTo>
                  <a:pt x="186" y="817"/>
                  <a:pt x="186" y="816"/>
                  <a:pt x="186" y="815"/>
                </a:cubicBezTo>
                <a:cubicBezTo>
                  <a:pt x="186" y="814"/>
                  <a:pt x="186" y="813"/>
                  <a:pt x="186" y="812"/>
                </a:cubicBezTo>
                <a:cubicBezTo>
                  <a:pt x="186" y="812"/>
                  <a:pt x="186" y="812"/>
                  <a:pt x="186" y="812"/>
                </a:cubicBezTo>
                <a:cubicBezTo>
                  <a:pt x="184" y="808"/>
                  <a:pt x="186" y="804"/>
                  <a:pt x="185" y="800"/>
                </a:cubicBezTo>
                <a:close/>
                <a:moveTo>
                  <a:pt x="184" y="795"/>
                </a:moveTo>
                <a:cubicBezTo>
                  <a:pt x="184" y="796"/>
                  <a:pt x="184" y="797"/>
                  <a:pt x="184" y="798"/>
                </a:cubicBezTo>
                <a:cubicBezTo>
                  <a:pt x="184" y="798"/>
                  <a:pt x="184" y="798"/>
                  <a:pt x="184" y="798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5" y="799"/>
                </a:cubicBezTo>
                <a:cubicBezTo>
                  <a:pt x="185" y="798"/>
                  <a:pt x="185" y="796"/>
                  <a:pt x="184" y="795"/>
                </a:cubicBezTo>
                <a:close/>
                <a:moveTo>
                  <a:pt x="184" y="790"/>
                </a:moveTo>
                <a:cubicBezTo>
                  <a:pt x="184" y="791"/>
                  <a:pt x="184" y="792"/>
                  <a:pt x="184" y="793"/>
                </a:cubicBezTo>
                <a:cubicBezTo>
                  <a:pt x="184" y="792"/>
                  <a:pt x="185" y="791"/>
                  <a:pt x="184" y="790"/>
                </a:cubicBezTo>
                <a:close/>
                <a:moveTo>
                  <a:pt x="186" y="842"/>
                </a:moveTo>
                <a:cubicBezTo>
                  <a:pt x="186" y="842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6"/>
                  <a:pt x="186" y="846"/>
                  <a:pt x="186" y="846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6"/>
                </a:cubicBezTo>
                <a:cubicBezTo>
                  <a:pt x="186" y="846"/>
                  <a:pt x="186" y="846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2"/>
                  <a:pt x="186" y="842"/>
                  <a:pt x="186" y="842"/>
                </a:cubicBezTo>
                <a:cubicBezTo>
                  <a:pt x="186" y="842"/>
                  <a:pt x="186" y="842"/>
                  <a:pt x="186" y="842"/>
                </a:cubicBezTo>
                <a:close/>
                <a:moveTo>
                  <a:pt x="9" y="151"/>
                </a:moveTo>
                <a:cubicBezTo>
                  <a:pt x="9" y="142"/>
                  <a:pt x="11" y="134"/>
                  <a:pt x="11" y="125"/>
                </a:cubicBezTo>
                <a:cubicBezTo>
                  <a:pt x="11" y="125"/>
                  <a:pt x="12" y="124"/>
                  <a:pt x="12" y="124"/>
                </a:cubicBezTo>
                <a:cubicBezTo>
                  <a:pt x="13" y="117"/>
                  <a:pt x="13" y="110"/>
                  <a:pt x="13" y="103"/>
                </a:cubicBezTo>
                <a:cubicBezTo>
                  <a:pt x="14" y="103"/>
                  <a:pt x="15" y="103"/>
                  <a:pt x="15" y="102"/>
                </a:cubicBezTo>
                <a:cubicBezTo>
                  <a:pt x="16" y="102"/>
                  <a:pt x="16" y="101"/>
                  <a:pt x="16" y="101"/>
                </a:cubicBezTo>
                <a:cubicBezTo>
                  <a:pt x="16" y="92"/>
                  <a:pt x="17" y="84"/>
                  <a:pt x="16" y="75"/>
                </a:cubicBezTo>
                <a:cubicBezTo>
                  <a:pt x="16" y="75"/>
                  <a:pt x="17" y="74"/>
                  <a:pt x="17" y="74"/>
                </a:cubicBezTo>
                <a:cubicBezTo>
                  <a:pt x="17" y="71"/>
                  <a:pt x="18" y="68"/>
                  <a:pt x="18" y="64"/>
                </a:cubicBezTo>
                <a:cubicBezTo>
                  <a:pt x="18" y="64"/>
                  <a:pt x="18" y="63"/>
                  <a:pt x="18" y="63"/>
                </a:cubicBezTo>
                <a:cubicBezTo>
                  <a:pt x="18" y="60"/>
                  <a:pt x="18" y="58"/>
                  <a:pt x="18" y="55"/>
                </a:cubicBezTo>
                <a:cubicBezTo>
                  <a:pt x="18" y="48"/>
                  <a:pt x="18" y="41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19" y="33"/>
                  <a:pt x="20" y="32"/>
                </a:cubicBezTo>
                <a:cubicBezTo>
                  <a:pt x="20" y="31"/>
                  <a:pt x="21" y="32"/>
                  <a:pt x="21" y="32"/>
                </a:cubicBezTo>
                <a:cubicBezTo>
                  <a:pt x="22" y="26"/>
                  <a:pt x="21" y="20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4" y="14"/>
                  <a:pt x="26" y="14"/>
                  <a:pt x="28" y="14"/>
                </a:cubicBezTo>
                <a:cubicBezTo>
                  <a:pt x="32" y="12"/>
                  <a:pt x="36" y="14"/>
                  <a:pt x="39" y="15"/>
                </a:cubicBezTo>
                <a:cubicBezTo>
                  <a:pt x="40" y="15"/>
                  <a:pt x="41" y="14"/>
                  <a:pt x="41" y="14"/>
                </a:cubicBezTo>
                <a:cubicBezTo>
                  <a:pt x="42" y="20"/>
                  <a:pt x="42" y="26"/>
                  <a:pt x="43" y="33"/>
                </a:cubicBezTo>
                <a:cubicBezTo>
                  <a:pt x="44" y="33"/>
                  <a:pt x="44" y="35"/>
                  <a:pt x="45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7"/>
                  <a:pt x="46" y="37"/>
                </a:cubicBezTo>
                <a:cubicBezTo>
                  <a:pt x="46" y="37"/>
                  <a:pt x="46" y="37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5" y="36"/>
                  <a:pt x="45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6"/>
                  <a:pt x="46" y="35"/>
                </a:cubicBezTo>
                <a:cubicBezTo>
                  <a:pt x="46" y="35"/>
                  <a:pt x="47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7"/>
                  <a:pt x="46" y="37"/>
                  <a:pt x="46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8"/>
                  <a:pt x="47" y="39"/>
                  <a:pt x="47" y="39"/>
                </a:cubicBezTo>
                <a:cubicBezTo>
                  <a:pt x="48" y="40"/>
                  <a:pt x="47" y="39"/>
                  <a:pt x="48" y="39"/>
                </a:cubicBezTo>
                <a:cubicBezTo>
                  <a:pt x="48" y="40"/>
                  <a:pt x="49" y="41"/>
                  <a:pt x="49" y="41"/>
                </a:cubicBezTo>
                <a:cubicBezTo>
                  <a:pt x="49" y="42"/>
                  <a:pt x="49" y="42"/>
                  <a:pt x="49" y="43"/>
                </a:cubicBezTo>
                <a:cubicBezTo>
                  <a:pt x="50" y="43"/>
                  <a:pt x="50" y="42"/>
                  <a:pt x="50" y="42"/>
                </a:cubicBezTo>
                <a:cubicBezTo>
                  <a:pt x="51" y="42"/>
                  <a:pt x="51" y="42"/>
                  <a:pt x="52" y="41"/>
                </a:cubicBezTo>
                <a:cubicBezTo>
                  <a:pt x="53" y="40"/>
                  <a:pt x="52" y="40"/>
                  <a:pt x="52" y="39"/>
                </a:cubicBezTo>
                <a:cubicBezTo>
                  <a:pt x="53" y="38"/>
                  <a:pt x="53" y="38"/>
                  <a:pt x="54" y="39"/>
                </a:cubicBezTo>
                <a:cubicBezTo>
                  <a:pt x="54" y="38"/>
                  <a:pt x="55" y="35"/>
                  <a:pt x="55" y="36"/>
                </a:cubicBezTo>
                <a:cubicBezTo>
                  <a:pt x="55" y="36"/>
                  <a:pt x="56" y="34"/>
                  <a:pt x="56" y="36"/>
                </a:cubicBezTo>
                <a:cubicBezTo>
                  <a:pt x="57" y="36"/>
                  <a:pt x="56" y="35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7" y="34"/>
                  <a:pt x="57" y="34"/>
                </a:cubicBezTo>
                <a:cubicBezTo>
                  <a:pt x="57" y="34"/>
                  <a:pt x="57" y="34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7" y="36"/>
                  <a:pt x="58" y="36"/>
                </a:cubicBezTo>
                <a:cubicBezTo>
                  <a:pt x="59" y="37"/>
                  <a:pt x="58" y="36"/>
                  <a:pt x="59" y="37"/>
                </a:cubicBezTo>
                <a:cubicBezTo>
                  <a:pt x="62" y="33"/>
                  <a:pt x="59" y="28"/>
                  <a:pt x="61" y="24"/>
                </a:cubicBezTo>
                <a:cubicBezTo>
                  <a:pt x="61" y="22"/>
                  <a:pt x="60" y="20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2" y="18"/>
                </a:cubicBezTo>
                <a:cubicBezTo>
                  <a:pt x="63" y="15"/>
                  <a:pt x="61" y="12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5"/>
                  <a:pt x="62" y="4"/>
                </a:cubicBezTo>
                <a:cubicBezTo>
                  <a:pt x="62" y="3"/>
                  <a:pt x="62" y="1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1"/>
                  <a:pt x="62" y="3"/>
                  <a:pt x="62" y="4"/>
                </a:cubicBezTo>
                <a:cubicBezTo>
                  <a:pt x="63" y="5"/>
                  <a:pt x="63" y="7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4" y="13"/>
                  <a:pt x="63" y="16"/>
                  <a:pt x="64" y="20"/>
                </a:cubicBezTo>
                <a:cubicBezTo>
                  <a:pt x="65" y="21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8"/>
                  <a:pt x="65" y="17"/>
                  <a:pt x="65" y="16"/>
                </a:cubicBezTo>
                <a:cubicBezTo>
                  <a:pt x="65" y="15"/>
                  <a:pt x="65" y="13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3"/>
                  <a:pt x="65" y="15"/>
                  <a:pt x="65" y="16"/>
                </a:cubicBezTo>
                <a:cubicBezTo>
                  <a:pt x="66" y="17"/>
                  <a:pt x="66" y="18"/>
                  <a:pt x="66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20"/>
                  <a:pt x="67" y="22"/>
                  <a:pt x="66" y="24"/>
                </a:cubicBezTo>
                <a:cubicBezTo>
                  <a:pt x="67" y="24"/>
                  <a:pt x="67" y="25"/>
                  <a:pt x="68" y="26"/>
                </a:cubicBezTo>
                <a:cubicBezTo>
                  <a:pt x="69" y="25"/>
                  <a:pt x="68" y="24"/>
                  <a:pt x="69" y="24"/>
                </a:cubicBezTo>
                <a:cubicBezTo>
                  <a:pt x="70" y="29"/>
                  <a:pt x="70" y="34"/>
                  <a:pt x="71" y="40"/>
                </a:cubicBezTo>
                <a:cubicBezTo>
                  <a:pt x="71" y="40"/>
                  <a:pt x="71" y="40"/>
                  <a:pt x="72" y="40"/>
                </a:cubicBezTo>
                <a:cubicBezTo>
                  <a:pt x="71" y="41"/>
                  <a:pt x="71" y="42"/>
                  <a:pt x="71" y="42"/>
                </a:cubicBezTo>
                <a:cubicBezTo>
                  <a:pt x="73" y="48"/>
                  <a:pt x="73" y="54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6"/>
                  <a:pt x="74" y="67"/>
                  <a:pt x="75" y="68"/>
                </a:cubicBezTo>
                <a:cubicBezTo>
                  <a:pt x="74" y="71"/>
                  <a:pt x="75" y="75"/>
                  <a:pt x="75" y="78"/>
                </a:cubicBezTo>
                <a:cubicBezTo>
                  <a:pt x="75" y="79"/>
                  <a:pt x="75" y="80"/>
                  <a:pt x="76" y="80"/>
                </a:cubicBezTo>
                <a:cubicBezTo>
                  <a:pt x="75" y="84"/>
                  <a:pt x="76" y="88"/>
                  <a:pt x="76" y="92"/>
                </a:cubicBezTo>
                <a:cubicBezTo>
                  <a:pt x="77" y="92"/>
                  <a:pt x="77" y="91"/>
                  <a:pt x="78" y="92"/>
                </a:cubicBezTo>
                <a:cubicBezTo>
                  <a:pt x="80" y="90"/>
                  <a:pt x="78" y="88"/>
                  <a:pt x="79" y="8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5"/>
                  <a:pt x="79" y="84"/>
                  <a:pt x="79" y="83"/>
                </a:cubicBezTo>
                <a:cubicBezTo>
                  <a:pt x="79" y="83"/>
                  <a:pt x="79" y="82"/>
                  <a:pt x="79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1"/>
                  <a:pt x="80" y="81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0" y="82"/>
                  <a:pt x="80" y="83"/>
                  <a:pt x="80" y="83"/>
                </a:cubicBezTo>
                <a:cubicBezTo>
                  <a:pt x="80" y="84"/>
                  <a:pt x="80" y="86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2" y="94"/>
                  <a:pt x="82" y="101"/>
                  <a:pt x="82" y="108"/>
                </a:cubicBezTo>
                <a:cubicBezTo>
                  <a:pt x="83" y="109"/>
                  <a:pt x="83" y="109"/>
                  <a:pt x="83" y="110"/>
                </a:cubicBezTo>
                <a:cubicBezTo>
                  <a:pt x="83" y="110"/>
                  <a:pt x="83" y="111"/>
                  <a:pt x="82" y="112"/>
                </a:cubicBezTo>
                <a:cubicBezTo>
                  <a:pt x="83" y="113"/>
                  <a:pt x="83" y="114"/>
                  <a:pt x="84" y="115"/>
                </a:cubicBezTo>
                <a:cubicBezTo>
                  <a:pt x="84" y="118"/>
                  <a:pt x="84" y="120"/>
                  <a:pt x="84" y="123"/>
                </a:cubicBezTo>
                <a:cubicBezTo>
                  <a:pt x="84" y="130"/>
                  <a:pt x="84" y="138"/>
                  <a:pt x="83" y="145"/>
                </a:cubicBezTo>
                <a:cubicBezTo>
                  <a:pt x="84" y="148"/>
                  <a:pt x="84" y="151"/>
                  <a:pt x="85" y="153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4" y="154"/>
                  <a:pt x="86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6" y="150"/>
                  <a:pt x="85" y="147"/>
                  <a:pt x="85" y="143"/>
                </a:cubicBezTo>
                <a:cubicBezTo>
                  <a:pt x="85" y="142"/>
                  <a:pt x="86" y="141"/>
                  <a:pt x="86" y="140"/>
                </a:cubicBezTo>
                <a:cubicBezTo>
                  <a:pt x="86" y="135"/>
                  <a:pt x="85" y="129"/>
                  <a:pt x="87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87" y="122"/>
                  <a:pt x="87" y="120"/>
                  <a:pt x="87" y="119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7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21"/>
                  <a:pt x="88" y="122"/>
                  <a:pt x="88" y="123"/>
                </a:cubicBezTo>
                <a:cubicBezTo>
                  <a:pt x="88" y="125"/>
                  <a:pt x="88" y="126"/>
                  <a:pt x="88" y="128"/>
                </a:cubicBezTo>
                <a:cubicBezTo>
                  <a:pt x="90" y="134"/>
                  <a:pt x="89" y="139"/>
                  <a:pt x="88" y="145"/>
                </a:cubicBezTo>
                <a:cubicBezTo>
                  <a:pt x="89" y="145"/>
                  <a:pt x="88" y="145"/>
                  <a:pt x="89" y="146"/>
                </a:cubicBezTo>
                <a:cubicBezTo>
                  <a:pt x="89" y="150"/>
                  <a:pt x="88" y="153"/>
                  <a:pt x="89" y="157"/>
                </a:cubicBezTo>
                <a:cubicBezTo>
                  <a:pt x="88" y="157"/>
                  <a:pt x="89" y="158"/>
                  <a:pt x="88" y="158"/>
                </a:cubicBezTo>
                <a:cubicBezTo>
                  <a:pt x="89" y="159"/>
                  <a:pt x="88" y="160"/>
                  <a:pt x="88" y="161"/>
                </a:cubicBezTo>
                <a:cubicBezTo>
                  <a:pt x="88" y="166"/>
                  <a:pt x="89" y="171"/>
                  <a:pt x="88" y="176"/>
                </a:cubicBezTo>
                <a:cubicBezTo>
                  <a:pt x="89" y="180"/>
                  <a:pt x="88" y="184"/>
                  <a:pt x="88" y="188"/>
                </a:cubicBezTo>
                <a:cubicBezTo>
                  <a:pt x="88" y="188"/>
                  <a:pt x="88" y="189"/>
                  <a:pt x="88" y="189"/>
                </a:cubicBezTo>
                <a:cubicBezTo>
                  <a:pt x="89" y="191"/>
                  <a:pt x="88" y="192"/>
                  <a:pt x="89" y="193"/>
                </a:cubicBezTo>
                <a:cubicBezTo>
                  <a:pt x="88" y="194"/>
                  <a:pt x="89" y="195"/>
                  <a:pt x="89" y="197"/>
                </a:cubicBezTo>
                <a:cubicBezTo>
                  <a:pt x="89" y="197"/>
                  <a:pt x="89" y="198"/>
                  <a:pt x="89" y="198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200"/>
                  <a:pt x="89" y="201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1" y="200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1" y="200"/>
                  <a:pt x="91" y="200"/>
                  <a:pt x="91" y="201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91" y="203"/>
                  <a:pt x="92" y="205"/>
                  <a:pt x="92" y="207"/>
                </a:cubicBezTo>
                <a:cubicBezTo>
                  <a:pt x="92" y="207"/>
                  <a:pt x="91" y="208"/>
                  <a:pt x="91" y="209"/>
                </a:cubicBezTo>
                <a:cubicBezTo>
                  <a:pt x="91" y="212"/>
                  <a:pt x="91" y="214"/>
                  <a:pt x="92" y="217"/>
                </a:cubicBezTo>
                <a:cubicBezTo>
                  <a:pt x="92" y="222"/>
                  <a:pt x="92" y="228"/>
                  <a:pt x="92" y="233"/>
                </a:cubicBezTo>
                <a:cubicBezTo>
                  <a:pt x="92" y="236"/>
                  <a:pt x="92" y="239"/>
                  <a:pt x="93" y="241"/>
                </a:cubicBezTo>
                <a:cubicBezTo>
                  <a:pt x="94" y="233"/>
                  <a:pt x="92" y="224"/>
                  <a:pt x="93" y="216"/>
                </a:cubicBezTo>
                <a:cubicBezTo>
                  <a:pt x="93" y="214"/>
                  <a:pt x="93" y="212"/>
                  <a:pt x="93" y="209"/>
                </a:cubicBezTo>
                <a:cubicBezTo>
                  <a:pt x="92" y="207"/>
                  <a:pt x="93" y="205"/>
                  <a:pt x="93" y="203"/>
                </a:cubicBezTo>
                <a:cubicBezTo>
                  <a:pt x="93" y="201"/>
                  <a:pt x="92" y="200"/>
                  <a:pt x="93" y="198"/>
                </a:cubicBezTo>
                <a:cubicBezTo>
                  <a:pt x="93" y="198"/>
                  <a:pt x="93" y="197"/>
                  <a:pt x="93" y="197"/>
                </a:cubicBezTo>
                <a:cubicBezTo>
                  <a:pt x="92" y="195"/>
                  <a:pt x="93" y="192"/>
                  <a:pt x="93" y="190"/>
                </a:cubicBezTo>
                <a:cubicBezTo>
                  <a:pt x="93" y="190"/>
                  <a:pt x="93" y="189"/>
                  <a:pt x="93" y="189"/>
                </a:cubicBezTo>
                <a:cubicBezTo>
                  <a:pt x="93" y="187"/>
                  <a:pt x="93" y="185"/>
                  <a:pt x="93" y="184"/>
                </a:cubicBezTo>
                <a:cubicBezTo>
                  <a:pt x="93" y="183"/>
                  <a:pt x="93" y="183"/>
                  <a:pt x="93" y="182"/>
                </a:cubicBezTo>
                <a:cubicBezTo>
                  <a:pt x="93" y="182"/>
                  <a:pt x="94" y="181"/>
                  <a:pt x="94" y="181"/>
                </a:cubicBezTo>
                <a:cubicBezTo>
                  <a:pt x="94" y="180"/>
                  <a:pt x="93" y="179"/>
                  <a:pt x="93" y="178"/>
                </a:cubicBezTo>
                <a:cubicBezTo>
                  <a:pt x="93" y="177"/>
                  <a:pt x="94" y="175"/>
                  <a:pt x="94" y="174"/>
                </a:cubicBezTo>
                <a:cubicBezTo>
                  <a:pt x="94" y="172"/>
                  <a:pt x="94" y="171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68"/>
                  <a:pt x="95" y="167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6" y="166"/>
                  <a:pt x="95" y="166"/>
                </a:cubicBezTo>
                <a:cubicBezTo>
                  <a:pt x="95" y="167"/>
                  <a:pt x="95" y="168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71"/>
                  <a:pt x="96" y="172"/>
                  <a:pt x="95" y="173"/>
                </a:cubicBezTo>
                <a:cubicBezTo>
                  <a:pt x="96" y="174"/>
                  <a:pt x="96" y="174"/>
                  <a:pt x="96" y="175"/>
                </a:cubicBezTo>
                <a:cubicBezTo>
                  <a:pt x="96" y="183"/>
                  <a:pt x="96" y="192"/>
                  <a:pt x="96" y="200"/>
                </a:cubicBezTo>
                <a:cubicBezTo>
                  <a:pt x="97" y="198"/>
                  <a:pt x="96" y="194"/>
                  <a:pt x="97" y="192"/>
                </a:cubicBezTo>
                <a:cubicBezTo>
                  <a:pt x="99" y="191"/>
                  <a:pt x="97" y="195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100" y="193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201"/>
                  <a:pt x="99" y="208"/>
                  <a:pt x="100" y="214"/>
                </a:cubicBezTo>
                <a:cubicBezTo>
                  <a:pt x="99" y="220"/>
                  <a:pt x="101" y="226"/>
                  <a:pt x="100" y="232"/>
                </a:cubicBezTo>
                <a:cubicBezTo>
                  <a:pt x="101" y="243"/>
                  <a:pt x="100" y="255"/>
                  <a:pt x="100" y="267"/>
                </a:cubicBezTo>
                <a:cubicBezTo>
                  <a:pt x="100" y="267"/>
                  <a:pt x="101" y="267"/>
                  <a:pt x="101" y="267"/>
                </a:cubicBezTo>
                <a:cubicBezTo>
                  <a:pt x="102" y="269"/>
                  <a:pt x="101" y="274"/>
                  <a:pt x="101" y="277"/>
                </a:cubicBezTo>
                <a:cubicBezTo>
                  <a:pt x="101" y="278"/>
                  <a:pt x="100" y="277"/>
                  <a:pt x="100" y="278"/>
                </a:cubicBezTo>
                <a:cubicBezTo>
                  <a:pt x="100" y="279"/>
                  <a:pt x="101" y="280"/>
                  <a:pt x="101" y="281"/>
                </a:cubicBezTo>
                <a:cubicBezTo>
                  <a:pt x="100" y="282"/>
                  <a:pt x="102" y="284"/>
                  <a:pt x="101" y="285"/>
                </a:cubicBezTo>
                <a:cubicBezTo>
                  <a:pt x="101" y="286"/>
                  <a:pt x="101" y="286"/>
                  <a:pt x="102" y="287"/>
                </a:cubicBezTo>
                <a:cubicBezTo>
                  <a:pt x="101" y="290"/>
                  <a:pt x="102" y="293"/>
                  <a:pt x="101" y="296"/>
                </a:cubicBezTo>
                <a:cubicBezTo>
                  <a:pt x="102" y="299"/>
                  <a:pt x="100" y="303"/>
                  <a:pt x="102" y="307"/>
                </a:cubicBezTo>
                <a:cubicBezTo>
                  <a:pt x="101" y="309"/>
                  <a:pt x="102" y="311"/>
                  <a:pt x="101" y="312"/>
                </a:cubicBezTo>
                <a:cubicBezTo>
                  <a:pt x="101" y="313"/>
                  <a:pt x="101" y="313"/>
                  <a:pt x="102" y="313"/>
                </a:cubicBezTo>
                <a:cubicBezTo>
                  <a:pt x="101" y="314"/>
                  <a:pt x="101" y="314"/>
                  <a:pt x="101" y="315"/>
                </a:cubicBezTo>
                <a:cubicBezTo>
                  <a:pt x="101" y="316"/>
                  <a:pt x="102" y="317"/>
                  <a:pt x="101" y="317"/>
                </a:cubicBezTo>
                <a:cubicBezTo>
                  <a:pt x="103" y="318"/>
                  <a:pt x="103" y="321"/>
                  <a:pt x="104" y="323"/>
                </a:cubicBezTo>
                <a:cubicBezTo>
                  <a:pt x="105" y="322"/>
                  <a:pt x="105" y="321"/>
                  <a:pt x="105" y="319"/>
                </a:cubicBezTo>
                <a:cubicBezTo>
                  <a:pt x="105" y="319"/>
                  <a:pt x="105" y="319"/>
                  <a:pt x="105" y="319"/>
                </a:cubicBezTo>
                <a:cubicBezTo>
                  <a:pt x="105" y="319"/>
                  <a:pt x="105" y="318"/>
                  <a:pt x="105" y="317"/>
                </a:cubicBezTo>
                <a:cubicBezTo>
                  <a:pt x="105" y="315"/>
                  <a:pt x="105" y="313"/>
                  <a:pt x="105" y="312"/>
                </a:cubicBezTo>
                <a:cubicBezTo>
                  <a:pt x="105" y="312"/>
                  <a:pt x="105" y="311"/>
                  <a:pt x="105" y="31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106" y="311"/>
                  <a:pt x="106" y="312"/>
                  <a:pt x="106" y="312"/>
                </a:cubicBezTo>
                <a:cubicBezTo>
                  <a:pt x="106" y="313"/>
                  <a:pt x="106" y="315"/>
                  <a:pt x="106" y="317"/>
                </a:cubicBezTo>
                <a:cubicBezTo>
                  <a:pt x="106" y="318"/>
                  <a:pt x="106" y="319"/>
                  <a:pt x="106" y="319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7" y="327"/>
                  <a:pt x="107" y="335"/>
                  <a:pt x="107" y="343"/>
                </a:cubicBezTo>
                <a:cubicBezTo>
                  <a:pt x="107" y="343"/>
                  <a:pt x="107" y="343"/>
                  <a:pt x="107" y="344"/>
                </a:cubicBezTo>
                <a:cubicBezTo>
                  <a:pt x="107" y="344"/>
                  <a:pt x="107" y="344"/>
                  <a:pt x="108" y="345"/>
                </a:cubicBezTo>
                <a:cubicBezTo>
                  <a:pt x="108" y="372"/>
                  <a:pt x="111" y="400"/>
                  <a:pt x="112" y="427"/>
                </a:cubicBezTo>
                <a:cubicBezTo>
                  <a:pt x="112" y="432"/>
                  <a:pt x="113" y="438"/>
                  <a:pt x="113" y="443"/>
                </a:cubicBezTo>
                <a:cubicBezTo>
                  <a:pt x="113" y="447"/>
                  <a:pt x="114" y="451"/>
                  <a:pt x="114" y="455"/>
                </a:cubicBezTo>
                <a:cubicBezTo>
                  <a:pt x="114" y="456"/>
                  <a:pt x="113" y="457"/>
                  <a:pt x="113" y="458"/>
                </a:cubicBezTo>
                <a:cubicBezTo>
                  <a:pt x="113" y="460"/>
                  <a:pt x="114" y="462"/>
                  <a:pt x="114" y="464"/>
                </a:cubicBezTo>
                <a:cubicBezTo>
                  <a:pt x="114" y="465"/>
                  <a:pt x="114" y="466"/>
                  <a:pt x="114" y="467"/>
                </a:cubicBezTo>
                <a:cubicBezTo>
                  <a:pt x="114" y="468"/>
                  <a:pt x="115" y="469"/>
                  <a:pt x="114" y="471"/>
                </a:cubicBezTo>
                <a:cubicBezTo>
                  <a:pt x="115" y="477"/>
                  <a:pt x="115" y="483"/>
                  <a:pt x="115" y="489"/>
                </a:cubicBezTo>
                <a:cubicBezTo>
                  <a:pt x="115" y="494"/>
                  <a:pt x="115" y="500"/>
                  <a:pt x="115" y="505"/>
                </a:cubicBezTo>
                <a:cubicBezTo>
                  <a:pt x="115" y="507"/>
                  <a:pt x="116" y="510"/>
                  <a:pt x="116" y="512"/>
                </a:cubicBezTo>
                <a:cubicBezTo>
                  <a:pt x="116" y="514"/>
                  <a:pt x="115" y="516"/>
                  <a:pt x="115" y="518"/>
                </a:cubicBezTo>
                <a:cubicBezTo>
                  <a:pt x="115" y="518"/>
                  <a:pt x="116" y="519"/>
                  <a:pt x="116" y="519"/>
                </a:cubicBezTo>
                <a:cubicBezTo>
                  <a:pt x="116" y="526"/>
                  <a:pt x="116" y="534"/>
                  <a:pt x="117" y="542"/>
                </a:cubicBezTo>
                <a:cubicBezTo>
                  <a:pt x="117" y="546"/>
                  <a:pt x="117" y="550"/>
                  <a:pt x="117" y="554"/>
                </a:cubicBezTo>
                <a:cubicBezTo>
                  <a:pt x="117" y="558"/>
                  <a:pt x="118" y="562"/>
                  <a:pt x="118" y="566"/>
                </a:cubicBezTo>
                <a:cubicBezTo>
                  <a:pt x="119" y="582"/>
                  <a:pt x="120" y="598"/>
                  <a:pt x="121" y="614"/>
                </a:cubicBezTo>
                <a:cubicBezTo>
                  <a:pt x="121" y="620"/>
                  <a:pt x="122" y="627"/>
                  <a:pt x="122" y="634"/>
                </a:cubicBezTo>
                <a:cubicBezTo>
                  <a:pt x="122" y="641"/>
                  <a:pt x="122" y="647"/>
                  <a:pt x="122" y="654"/>
                </a:cubicBezTo>
                <a:cubicBezTo>
                  <a:pt x="123" y="662"/>
                  <a:pt x="122" y="669"/>
                  <a:pt x="122" y="676"/>
                </a:cubicBezTo>
                <a:cubicBezTo>
                  <a:pt x="122" y="684"/>
                  <a:pt x="123" y="691"/>
                  <a:pt x="123" y="699"/>
                </a:cubicBezTo>
                <a:cubicBezTo>
                  <a:pt x="123" y="701"/>
                  <a:pt x="123" y="703"/>
                  <a:pt x="123" y="706"/>
                </a:cubicBezTo>
                <a:cubicBezTo>
                  <a:pt x="123" y="713"/>
                  <a:pt x="124" y="720"/>
                  <a:pt x="124" y="728"/>
                </a:cubicBezTo>
                <a:cubicBezTo>
                  <a:pt x="125" y="731"/>
                  <a:pt x="125" y="734"/>
                  <a:pt x="125" y="736"/>
                </a:cubicBezTo>
                <a:cubicBezTo>
                  <a:pt x="125" y="739"/>
                  <a:pt x="125" y="743"/>
                  <a:pt x="126" y="746"/>
                </a:cubicBezTo>
                <a:cubicBezTo>
                  <a:pt x="126" y="752"/>
                  <a:pt x="126" y="758"/>
                  <a:pt x="127" y="763"/>
                </a:cubicBezTo>
                <a:cubicBezTo>
                  <a:pt x="126" y="770"/>
                  <a:pt x="128" y="776"/>
                  <a:pt x="127" y="782"/>
                </a:cubicBezTo>
                <a:cubicBezTo>
                  <a:pt x="128" y="783"/>
                  <a:pt x="127" y="784"/>
                  <a:pt x="128" y="784"/>
                </a:cubicBezTo>
                <a:cubicBezTo>
                  <a:pt x="128" y="791"/>
                  <a:pt x="128" y="799"/>
                  <a:pt x="129" y="806"/>
                </a:cubicBezTo>
                <a:cubicBezTo>
                  <a:pt x="129" y="813"/>
                  <a:pt x="129" y="820"/>
                  <a:pt x="130" y="827"/>
                </a:cubicBezTo>
                <a:cubicBezTo>
                  <a:pt x="129" y="830"/>
                  <a:pt x="130" y="833"/>
                  <a:pt x="130" y="835"/>
                </a:cubicBezTo>
                <a:cubicBezTo>
                  <a:pt x="130" y="837"/>
                  <a:pt x="129" y="838"/>
                  <a:pt x="130" y="839"/>
                </a:cubicBezTo>
                <a:cubicBezTo>
                  <a:pt x="129" y="841"/>
                  <a:pt x="130" y="842"/>
                  <a:pt x="129" y="844"/>
                </a:cubicBezTo>
                <a:cubicBezTo>
                  <a:pt x="129" y="844"/>
                  <a:pt x="129" y="844"/>
                  <a:pt x="129" y="844"/>
                </a:cubicBezTo>
                <a:cubicBezTo>
                  <a:pt x="129" y="844"/>
                  <a:pt x="130" y="845"/>
                  <a:pt x="130" y="845"/>
                </a:cubicBezTo>
                <a:cubicBezTo>
                  <a:pt x="130" y="846"/>
                  <a:pt x="129" y="846"/>
                  <a:pt x="129" y="846"/>
                </a:cubicBezTo>
                <a:cubicBezTo>
                  <a:pt x="129" y="847"/>
                  <a:pt x="129" y="847"/>
                  <a:pt x="129" y="847"/>
                </a:cubicBezTo>
                <a:cubicBezTo>
                  <a:pt x="129" y="847"/>
                  <a:pt x="129" y="847"/>
                  <a:pt x="130" y="848"/>
                </a:cubicBezTo>
                <a:cubicBezTo>
                  <a:pt x="130" y="848"/>
                  <a:pt x="130" y="848"/>
                  <a:pt x="130" y="848"/>
                </a:cubicBezTo>
                <a:cubicBezTo>
                  <a:pt x="130" y="848"/>
                  <a:pt x="130" y="849"/>
                  <a:pt x="130" y="849"/>
                </a:cubicBezTo>
                <a:cubicBezTo>
                  <a:pt x="130" y="850"/>
                  <a:pt x="130" y="851"/>
                  <a:pt x="129" y="853"/>
                </a:cubicBezTo>
                <a:cubicBezTo>
                  <a:pt x="129" y="853"/>
                  <a:pt x="129" y="853"/>
                  <a:pt x="129" y="853"/>
                </a:cubicBezTo>
                <a:cubicBezTo>
                  <a:pt x="130" y="854"/>
                  <a:pt x="130" y="856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9"/>
                  <a:pt x="130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30" y="861"/>
                  <a:pt x="130" y="862"/>
                  <a:pt x="130" y="863"/>
                </a:cubicBezTo>
                <a:cubicBezTo>
                  <a:pt x="130" y="863"/>
                  <a:pt x="130" y="863"/>
                  <a:pt x="130" y="863"/>
                </a:cubicBezTo>
                <a:cubicBezTo>
                  <a:pt x="130" y="865"/>
                  <a:pt x="130" y="868"/>
                  <a:pt x="130" y="870"/>
                </a:cubicBezTo>
                <a:cubicBezTo>
                  <a:pt x="130" y="870"/>
                  <a:pt x="130" y="870"/>
                  <a:pt x="130" y="871"/>
                </a:cubicBezTo>
                <a:cubicBezTo>
                  <a:pt x="130" y="871"/>
                  <a:pt x="130" y="871"/>
                  <a:pt x="130" y="871"/>
                </a:cubicBezTo>
                <a:cubicBezTo>
                  <a:pt x="130" y="871"/>
                  <a:pt x="129" y="871"/>
                  <a:pt x="129" y="871"/>
                </a:cubicBezTo>
                <a:cubicBezTo>
                  <a:pt x="129" y="871"/>
                  <a:pt x="129" y="870"/>
                  <a:pt x="129" y="870"/>
                </a:cubicBezTo>
                <a:cubicBezTo>
                  <a:pt x="129" y="870"/>
                  <a:pt x="129" y="870"/>
                  <a:pt x="129" y="870"/>
                </a:cubicBezTo>
                <a:cubicBezTo>
                  <a:pt x="128" y="871"/>
                  <a:pt x="129" y="872"/>
                  <a:pt x="129" y="873"/>
                </a:cubicBezTo>
                <a:cubicBezTo>
                  <a:pt x="129" y="873"/>
                  <a:pt x="129" y="873"/>
                  <a:pt x="130" y="872"/>
                </a:cubicBezTo>
                <a:cubicBezTo>
                  <a:pt x="130" y="873"/>
                  <a:pt x="130" y="873"/>
                  <a:pt x="130" y="874"/>
                </a:cubicBezTo>
                <a:cubicBezTo>
                  <a:pt x="130" y="874"/>
                  <a:pt x="130" y="874"/>
                  <a:pt x="130" y="874"/>
                </a:cubicBezTo>
                <a:cubicBezTo>
                  <a:pt x="130" y="874"/>
                  <a:pt x="130" y="875"/>
                  <a:pt x="130" y="875"/>
                </a:cubicBezTo>
                <a:cubicBezTo>
                  <a:pt x="130" y="876"/>
                  <a:pt x="130" y="877"/>
                  <a:pt x="130" y="878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80"/>
                  <a:pt x="129" y="880"/>
                </a:cubicBezTo>
                <a:cubicBezTo>
                  <a:pt x="130" y="880"/>
                  <a:pt x="130" y="880"/>
                  <a:pt x="130" y="880"/>
                </a:cubicBezTo>
                <a:cubicBezTo>
                  <a:pt x="130" y="881"/>
                  <a:pt x="130" y="881"/>
                  <a:pt x="130" y="881"/>
                </a:cubicBezTo>
                <a:cubicBezTo>
                  <a:pt x="130" y="881"/>
                  <a:pt x="130" y="882"/>
                  <a:pt x="130" y="883"/>
                </a:cubicBezTo>
                <a:cubicBezTo>
                  <a:pt x="130" y="883"/>
                  <a:pt x="130" y="883"/>
                  <a:pt x="130" y="883"/>
                </a:cubicBezTo>
                <a:cubicBezTo>
                  <a:pt x="130" y="883"/>
                  <a:pt x="130" y="884"/>
                  <a:pt x="130" y="884"/>
                </a:cubicBezTo>
                <a:cubicBezTo>
                  <a:pt x="130" y="884"/>
                  <a:pt x="130" y="884"/>
                  <a:pt x="130" y="884"/>
                </a:cubicBezTo>
                <a:cubicBezTo>
                  <a:pt x="130" y="885"/>
                  <a:pt x="130" y="887"/>
                  <a:pt x="130" y="888"/>
                </a:cubicBezTo>
                <a:cubicBezTo>
                  <a:pt x="129" y="886"/>
                  <a:pt x="129" y="890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2"/>
                  <a:pt x="129" y="892"/>
                  <a:pt x="129" y="892"/>
                </a:cubicBezTo>
                <a:cubicBezTo>
                  <a:pt x="129" y="892"/>
                  <a:pt x="129" y="892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0"/>
                </a:cubicBezTo>
                <a:cubicBezTo>
                  <a:pt x="129" y="890"/>
                  <a:pt x="129" y="890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90"/>
                  <a:pt x="130" y="890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2"/>
                </a:cubicBezTo>
                <a:cubicBezTo>
                  <a:pt x="130" y="892"/>
                  <a:pt x="131" y="893"/>
                  <a:pt x="130" y="893"/>
                </a:cubicBezTo>
                <a:cubicBezTo>
                  <a:pt x="130" y="894"/>
                  <a:pt x="130" y="894"/>
                  <a:pt x="130" y="895"/>
                </a:cubicBezTo>
                <a:cubicBezTo>
                  <a:pt x="130" y="900"/>
                  <a:pt x="131" y="905"/>
                  <a:pt x="130" y="910"/>
                </a:cubicBezTo>
                <a:cubicBezTo>
                  <a:pt x="131" y="913"/>
                  <a:pt x="130" y="915"/>
                  <a:pt x="130" y="918"/>
                </a:cubicBezTo>
                <a:cubicBezTo>
                  <a:pt x="131" y="918"/>
                  <a:pt x="130" y="919"/>
                  <a:pt x="131" y="919"/>
                </a:cubicBezTo>
                <a:cubicBezTo>
                  <a:pt x="130" y="921"/>
                  <a:pt x="130" y="922"/>
                  <a:pt x="131" y="924"/>
                </a:cubicBezTo>
                <a:cubicBezTo>
                  <a:pt x="130" y="924"/>
                  <a:pt x="130" y="925"/>
                  <a:pt x="130" y="925"/>
                </a:cubicBezTo>
                <a:cubicBezTo>
                  <a:pt x="130" y="925"/>
                  <a:pt x="131" y="925"/>
                  <a:pt x="131" y="926"/>
                </a:cubicBezTo>
                <a:cubicBezTo>
                  <a:pt x="130" y="926"/>
                  <a:pt x="130" y="926"/>
                  <a:pt x="130" y="926"/>
                </a:cubicBezTo>
                <a:cubicBezTo>
                  <a:pt x="131" y="926"/>
                  <a:pt x="131" y="926"/>
                  <a:pt x="131" y="926"/>
                </a:cubicBezTo>
                <a:cubicBezTo>
                  <a:pt x="130" y="927"/>
                  <a:pt x="132" y="928"/>
                  <a:pt x="130" y="929"/>
                </a:cubicBezTo>
                <a:cubicBezTo>
                  <a:pt x="131" y="929"/>
                  <a:pt x="131" y="928"/>
                  <a:pt x="131" y="929"/>
                </a:cubicBezTo>
                <a:cubicBezTo>
                  <a:pt x="131" y="930"/>
                  <a:pt x="131" y="930"/>
                  <a:pt x="130" y="932"/>
                </a:cubicBezTo>
                <a:cubicBezTo>
                  <a:pt x="131" y="933"/>
                  <a:pt x="130" y="933"/>
                  <a:pt x="131" y="935"/>
                </a:cubicBezTo>
                <a:cubicBezTo>
                  <a:pt x="130" y="935"/>
                  <a:pt x="132" y="936"/>
                  <a:pt x="131" y="936"/>
                </a:cubicBezTo>
                <a:cubicBezTo>
                  <a:pt x="131" y="937"/>
                  <a:pt x="131" y="937"/>
                  <a:pt x="131" y="937"/>
                </a:cubicBezTo>
                <a:cubicBezTo>
                  <a:pt x="131" y="952"/>
                  <a:pt x="131" y="967"/>
                  <a:pt x="131" y="982"/>
                </a:cubicBezTo>
                <a:cubicBezTo>
                  <a:pt x="131" y="983"/>
                  <a:pt x="131" y="984"/>
                  <a:pt x="131" y="985"/>
                </a:cubicBezTo>
                <a:cubicBezTo>
                  <a:pt x="130" y="996"/>
                  <a:pt x="131" y="1007"/>
                  <a:pt x="130" y="1018"/>
                </a:cubicBezTo>
                <a:cubicBezTo>
                  <a:pt x="131" y="1024"/>
                  <a:pt x="131" y="1030"/>
                  <a:pt x="130" y="1036"/>
                </a:cubicBezTo>
                <a:cubicBezTo>
                  <a:pt x="131" y="1053"/>
                  <a:pt x="131" y="1070"/>
                  <a:pt x="130" y="1087"/>
                </a:cubicBezTo>
                <a:cubicBezTo>
                  <a:pt x="129" y="1092"/>
                  <a:pt x="129" y="1096"/>
                  <a:pt x="129" y="1101"/>
                </a:cubicBezTo>
                <a:cubicBezTo>
                  <a:pt x="129" y="1103"/>
                  <a:pt x="129" y="1105"/>
                  <a:pt x="128" y="1108"/>
                </a:cubicBezTo>
                <a:cubicBezTo>
                  <a:pt x="128" y="1113"/>
                  <a:pt x="127" y="1120"/>
                  <a:pt x="127" y="1126"/>
                </a:cubicBezTo>
                <a:cubicBezTo>
                  <a:pt x="127" y="1126"/>
                  <a:pt x="128" y="1127"/>
                  <a:pt x="128" y="1127"/>
                </a:cubicBezTo>
                <a:cubicBezTo>
                  <a:pt x="127" y="1128"/>
                  <a:pt x="128" y="1130"/>
                  <a:pt x="127" y="1131"/>
                </a:cubicBezTo>
                <a:cubicBezTo>
                  <a:pt x="126" y="1134"/>
                  <a:pt x="128" y="1137"/>
                  <a:pt x="126" y="1140"/>
                </a:cubicBezTo>
                <a:cubicBezTo>
                  <a:pt x="127" y="1141"/>
                  <a:pt x="126" y="1141"/>
                  <a:pt x="127" y="1142"/>
                </a:cubicBezTo>
                <a:cubicBezTo>
                  <a:pt x="126" y="1144"/>
                  <a:pt x="127" y="1149"/>
                  <a:pt x="127" y="1153"/>
                </a:cubicBezTo>
                <a:cubicBezTo>
                  <a:pt x="127" y="1154"/>
                  <a:pt x="127" y="1155"/>
                  <a:pt x="125" y="1155"/>
                </a:cubicBezTo>
                <a:cubicBezTo>
                  <a:pt x="125" y="1159"/>
                  <a:pt x="125" y="1162"/>
                  <a:pt x="126" y="1166"/>
                </a:cubicBezTo>
                <a:cubicBezTo>
                  <a:pt x="125" y="1167"/>
                  <a:pt x="125" y="1166"/>
                  <a:pt x="125" y="1166"/>
                </a:cubicBezTo>
                <a:cubicBezTo>
                  <a:pt x="125" y="1167"/>
                  <a:pt x="125" y="1168"/>
                  <a:pt x="125" y="1169"/>
                </a:cubicBezTo>
                <a:cubicBezTo>
                  <a:pt x="125" y="1170"/>
                  <a:pt x="125" y="1170"/>
                  <a:pt x="125" y="1171"/>
                </a:cubicBezTo>
                <a:cubicBezTo>
                  <a:pt x="125" y="1171"/>
                  <a:pt x="125" y="1171"/>
                  <a:pt x="125" y="1171"/>
                </a:cubicBezTo>
                <a:cubicBezTo>
                  <a:pt x="124" y="1171"/>
                  <a:pt x="124" y="1171"/>
                  <a:pt x="124" y="1171"/>
                </a:cubicBezTo>
                <a:cubicBezTo>
                  <a:pt x="124" y="1170"/>
                  <a:pt x="124" y="1170"/>
                  <a:pt x="124" y="1169"/>
                </a:cubicBezTo>
                <a:cubicBezTo>
                  <a:pt x="124" y="1168"/>
                  <a:pt x="124" y="1167"/>
                  <a:pt x="124" y="1166"/>
                </a:cubicBezTo>
                <a:cubicBezTo>
                  <a:pt x="124" y="1166"/>
                  <a:pt x="124" y="1166"/>
                  <a:pt x="124" y="1166"/>
                </a:cubicBezTo>
                <a:cubicBezTo>
                  <a:pt x="124" y="1165"/>
                  <a:pt x="123" y="1164"/>
                  <a:pt x="122" y="1163"/>
                </a:cubicBezTo>
                <a:cubicBezTo>
                  <a:pt x="121" y="1164"/>
                  <a:pt x="122" y="1165"/>
                  <a:pt x="122" y="1166"/>
                </a:cubicBezTo>
                <a:cubicBezTo>
                  <a:pt x="120" y="1167"/>
                  <a:pt x="121" y="1169"/>
                  <a:pt x="120" y="1170"/>
                </a:cubicBezTo>
                <a:cubicBezTo>
                  <a:pt x="119" y="1170"/>
                  <a:pt x="118" y="1170"/>
                  <a:pt x="118" y="1171"/>
                </a:cubicBezTo>
                <a:cubicBezTo>
                  <a:pt x="115" y="1170"/>
                  <a:pt x="114" y="1169"/>
                  <a:pt x="114" y="1166"/>
                </a:cubicBezTo>
                <a:cubicBezTo>
                  <a:pt x="114" y="1162"/>
                  <a:pt x="115" y="1157"/>
                  <a:pt x="114" y="1154"/>
                </a:cubicBezTo>
                <a:cubicBezTo>
                  <a:pt x="114" y="1153"/>
                  <a:pt x="114" y="1153"/>
                  <a:pt x="114" y="1153"/>
                </a:cubicBezTo>
                <a:cubicBezTo>
                  <a:pt x="114" y="1152"/>
                  <a:pt x="114" y="1152"/>
                  <a:pt x="114" y="1151"/>
                </a:cubicBezTo>
                <a:cubicBezTo>
                  <a:pt x="114" y="1151"/>
                  <a:pt x="114" y="1151"/>
                  <a:pt x="114" y="1150"/>
                </a:cubicBezTo>
                <a:cubicBezTo>
                  <a:pt x="114" y="1150"/>
                  <a:pt x="114" y="1149"/>
                  <a:pt x="114" y="1148"/>
                </a:cubicBezTo>
                <a:cubicBezTo>
                  <a:pt x="114" y="1147"/>
                  <a:pt x="114" y="1146"/>
                  <a:pt x="114" y="1145"/>
                </a:cubicBezTo>
                <a:cubicBezTo>
                  <a:pt x="114" y="1145"/>
                  <a:pt x="114" y="1145"/>
                  <a:pt x="114" y="1144"/>
                </a:cubicBezTo>
                <a:cubicBezTo>
                  <a:pt x="114" y="1143"/>
                  <a:pt x="114" y="1143"/>
                  <a:pt x="114" y="1143"/>
                </a:cubicBezTo>
                <a:cubicBezTo>
                  <a:pt x="114" y="1141"/>
                  <a:pt x="114" y="1139"/>
                  <a:pt x="114" y="1138"/>
                </a:cubicBezTo>
                <a:cubicBezTo>
                  <a:pt x="114" y="1138"/>
                  <a:pt x="114" y="1138"/>
                  <a:pt x="113" y="1138"/>
                </a:cubicBezTo>
                <a:cubicBezTo>
                  <a:pt x="113" y="1145"/>
                  <a:pt x="112" y="1152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52"/>
                  <a:pt x="112" y="1145"/>
                  <a:pt x="113" y="1138"/>
                </a:cubicBezTo>
                <a:cubicBezTo>
                  <a:pt x="113" y="1138"/>
                  <a:pt x="113" y="1138"/>
                  <a:pt x="113" y="1138"/>
                </a:cubicBezTo>
                <a:cubicBezTo>
                  <a:pt x="113" y="1137"/>
                  <a:pt x="112" y="1137"/>
                  <a:pt x="113" y="1136"/>
                </a:cubicBezTo>
                <a:cubicBezTo>
                  <a:pt x="113" y="1136"/>
                  <a:pt x="113" y="1136"/>
                  <a:pt x="113" y="1136"/>
                </a:cubicBezTo>
                <a:cubicBezTo>
                  <a:pt x="113" y="1135"/>
                  <a:pt x="113" y="1134"/>
                  <a:pt x="113" y="1133"/>
                </a:cubicBezTo>
                <a:cubicBezTo>
                  <a:pt x="113" y="1132"/>
                  <a:pt x="113" y="1131"/>
                  <a:pt x="113" y="1130"/>
                </a:cubicBezTo>
                <a:cubicBezTo>
                  <a:pt x="113" y="1130"/>
                  <a:pt x="113" y="1130"/>
                  <a:pt x="113" y="1130"/>
                </a:cubicBezTo>
                <a:cubicBezTo>
                  <a:pt x="113" y="1130"/>
                  <a:pt x="113" y="1129"/>
                  <a:pt x="113" y="1128"/>
                </a:cubicBezTo>
                <a:cubicBezTo>
                  <a:pt x="113" y="1128"/>
                  <a:pt x="113" y="1128"/>
                  <a:pt x="113" y="1128"/>
                </a:cubicBezTo>
                <a:cubicBezTo>
                  <a:pt x="114" y="1125"/>
                  <a:pt x="114" y="1125"/>
                  <a:pt x="114" y="1125"/>
                </a:cubicBezTo>
                <a:cubicBezTo>
                  <a:pt x="114" y="1118"/>
                  <a:pt x="115" y="1111"/>
                  <a:pt x="115" y="1104"/>
                </a:cubicBezTo>
                <a:cubicBezTo>
                  <a:pt x="115" y="1104"/>
                  <a:pt x="115" y="1104"/>
                  <a:pt x="115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11"/>
                  <a:pt x="115" y="1118"/>
                  <a:pt x="114" y="1125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5" y="1129"/>
                  <a:pt x="114" y="1127"/>
                  <a:pt x="115" y="1127"/>
                </a:cubicBezTo>
                <a:cubicBezTo>
                  <a:pt x="116" y="1119"/>
                  <a:pt x="116" y="1112"/>
                  <a:pt x="117" y="1103"/>
                </a:cubicBezTo>
                <a:cubicBezTo>
                  <a:pt x="118" y="1100"/>
                  <a:pt x="117" y="1098"/>
                  <a:pt x="118" y="1095"/>
                </a:cubicBezTo>
                <a:cubicBezTo>
                  <a:pt x="118" y="1093"/>
                  <a:pt x="118" y="1091"/>
                  <a:pt x="118" y="1089"/>
                </a:cubicBezTo>
                <a:cubicBezTo>
                  <a:pt x="118" y="1089"/>
                  <a:pt x="119" y="1089"/>
                  <a:pt x="119" y="1088"/>
                </a:cubicBezTo>
                <a:cubicBezTo>
                  <a:pt x="119" y="1088"/>
                  <a:pt x="118" y="1087"/>
                  <a:pt x="118" y="1086"/>
                </a:cubicBezTo>
                <a:cubicBezTo>
                  <a:pt x="118" y="1086"/>
                  <a:pt x="119" y="1084"/>
                  <a:pt x="118" y="1083"/>
                </a:cubicBezTo>
                <a:cubicBezTo>
                  <a:pt x="119" y="1081"/>
                  <a:pt x="119" y="1079"/>
                  <a:pt x="119" y="1077"/>
                </a:cubicBezTo>
                <a:cubicBezTo>
                  <a:pt x="119" y="1077"/>
                  <a:pt x="119" y="1077"/>
                  <a:pt x="120" y="1076"/>
                </a:cubicBezTo>
                <a:cubicBezTo>
                  <a:pt x="118" y="1073"/>
                  <a:pt x="121" y="1069"/>
                  <a:pt x="119" y="1065"/>
                </a:cubicBezTo>
                <a:cubicBezTo>
                  <a:pt x="120" y="1062"/>
                  <a:pt x="120" y="1059"/>
                  <a:pt x="119" y="1055"/>
                </a:cubicBezTo>
                <a:cubicBezTo>
                  <a:pt x="121" y="1044"/>
                  <a:pt x="119" y="1033"/>
                  <a:pt x="120" y="1021"/>
                </a:cubicBezTo>
                <a:cubicBezTo>
                  <a:pt x="120" y="1021"/>
                  <a:pt x="120" y="1021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2"/>
                  <a:pt x="121" y="1022"/>
                </a:cubicBezTo>
                <a:cubicBezTo>
                  <a:pt x="121" y="1021"/>
                  <a:pt x="121" y="1021"/>
                  <a:pt x="120" y="1020"/>
                </a:cubicBezTo>
                <a:cubicBezTo>
                  <a:pt x="121" y="1020"/>
                  <a:pt x="121" y="1017"/>
                  <a:pt x="121" y="1016"/>
                </a:cubicBezTo>
                <a:cubicBezTo>
                  <a:pt x="121" y="1016"/>
                  <a:pt x="121" y="1016"/>
                  <a:pt x="121" y="1016"/>
                </a:cubicBezTo>
                <a:cubicBezTo>
                  <a:pt x="121" y="1016"/>
                  <a:pt x="121" y="1017"/>
                  <a:pt x="121" y="1017"/>
                </a:cubicBezTo>
                <a:cubicBezTo>
                  <a:pt x="121" y="1018"/>
                  <a:pt x="121" y="1018"/>
                  <a:pt x="120" y="1018"/>
                </a:cubicBezTo>
                <a:cubicBezTo>
                  <a:pt x="121" y="1019"/>
                  <a:pt x="120" y="1019"/>
                  <a:pt x="120" y="1019"/>
                </a:cubicBezTo>
                <a:cubicBezTo>
                  <a:pt x="120" y="1019"/>
                  <a:pt x="120" y="1018"/>
                  <a:pt x="120" y="1018"/>
                </a:cubicBezTo>
                <a:cubicBezTo>
                  <a:pt x="120" y="1018"/>
                  <a:pt x="120" y="1018"/>
                  <a:pt x="120" y="1017"/>
                </a:cubicBezTo>
                <a:cubicBezTo>
                  <a:pt x="120" y="1017"/>
                  <a:pt x="120" y="1016"/>
                  <a:pt x="120" y="1016"/>
                </a:cubicBezTo>
                <a:cubicBezTo>
                  <a:pt x="120" y="1016"/>
                  <a:pt x="120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2" y="1013"/>
                  <a:pt x="121" y="1013"/>
                  <a:pt x="120" y="1012"/>
                </a:cubicBezTo>
                <a:cubicBezTo>
                  <a:pt x="120" y="1012"/>
                  <a:pt x="121" y="1011"/>
                  <a:pt x="120" y="1011"/>
                </a:cubicBezTo>
                <a:cubicBezTo>
                  <a:pt x="121" y="1011"/>
                  <a:pt x="121" y="1011"/>
                  <a:pt x="121" y="1012"/>
                </a:cubicBezTo>
                <a:cubicBezTo>
                  <a:pt x="122" y="1008"/>
                  <a:pt x="121" y="1005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ubicBezTo>
                  <a:pt x="120" y="1002"/>
                  <a:pt x="120" y="1002"/>
                  <a:pt x="120" y="1001"/>
                </a:cubicBezTo>
                <a:cubicBezTo>
                  <a:pt x="120" y="1001"/>
                  <a:pt x="120" y="1001"/>
                  <a:pt x="121" y="1001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999"/>
                  <a:pt x="121" y="999"/>
                </a:cubicBezTo>
                <a:cubicBezTo>
                  <a:pt x="121" y="992"/>
                  <a:pt x="122" y="985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0" y="980"/>
                  <a:pt x="120" y="981"/>
                  <a:pt x="120" y="983"/>
                </a:cubicBezTo>
                <a:cubicBezTo>
                  <a:pt x="120" y="984"/>
                  <a:pt x="120" y="984"/>
                  <a:pt x="120" y="985"/>
                </a:cubicBezTo>
                <a:cubicBezTo>
                  <a:pt x="120" y="986"/>
                  <a:pt x="119" y="987"/>
                  <a:pt x="119" y="988"/>
                </a:cubicBezTo>
                <a:cubicBezTo>
                  <a:pt x="119" y="993"/>
                  <a:pt x="119" y="999"/>
                  <a:pt x="119" y="1005"/>
                </a:cubicBezTo>
                <a:cubicBezTo>
                  <a:pt x="119" y="1006"/>
                  <a:pt x="118" y="1006"/>
                  <a:pt x="118" y="1007"/>
                </a:cubicBezTo>
                <a:cubicBezTo>
                  <a:pt x="119" y="1007"/>
                  <a:pt x="119" y="1007"/>
                  <a:pt x="119" y="1008"/>
                </a:cubicBezTo>
                <a:cubicBezTo>
                  <a:pt x="118" y="1009"/>
                  <a:pt x="119" y="1010"/>
                  <a:pt x="118" y="1011"/>
                </a:cubicBezTo>
                <a:cubicBezTo>
                  <a:pt x="119" y="1012"/>
                  <a:pt x="119" y="1012"/>
                  <a:pt x="119" y="1013"/>
                </a:cubicBezTo>
                <a:cubicBezTo>
                  <a:pt x="118" y="1016"/>
                  <a:pt x="119" y="1018"/>
                  <a:pt x="118" y="1021"/>
                </a:cubicBezTo>
                <a:cubicBezTo>
                  <a:pt x="119" y="1024"/>
                  <a:pt x="118" y="1027"/>
                  <a:pt x="118" y="1030"/>
                </a:cubicBezTo>
                <a:cubicBezTo>
                  <a:pt x="117" y="1031"/>
                  <a:pt x="118" y="1031"/>
                  <a:pt x="118" y="1032"/>
                </a:cubicBezTo>
                <a:cubicBezTo>
                  <a:pt x="118" y="1032"/>
                  <a:pt x="117" y="1032"/>
                  <a:pt x="117" y="1033"/>
                </a:cubicBezTo>
                <a:cubicBezTo>
                  <a:pt x="117" y="1035"/>
                  <a:pt x="116" y="1039"/>
                  <a:pt x="117" y="1041"/>
                </a:cubicBezTo>
                <a:cubicBezTo>
                  <a:pt x="118" y="1040"/>
                  <a:pt x="118" y="1038"/>
                  <a:pt x="117" y="1037"/>
                </a:cubicBezTo>
                <a:cubicBezTo>
                  <a:pt x="117" y="1036"/>
                  <a:pt x="117" y="1035"/>
                  <a:pt x="117" y="1034"/>
                </a:cubicBezTo>
                <a:cubicBezTo>
                  <a:pt x="117" y="1034"/>
                  <a:pt x="117" y="1034"/>
                  <a:pt x="117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5"/>
                  <a:pt x="118" y="1036"/>
                  <a:pt x="118" y="1037"/>
                </a:cubicBezTo>
                <a:cubicBezTo>
                  <a:pt x="118" y="1038"/>
                  <a:pt x="118" y="1040"/>
                  <a:pt x="118" y="1041"/>
                </a:cubicBezTo>
                <a:cubicBezTo>
                  <a:pt x="118" y="1042"/>
                  <a:pt x="119" y="1042"/>
                  <a:pt x="118" y="1043"/>
                </a:cubicBezTo>
                <a:cubicBezTo>
                  <a:pt x="118" y="1043"/>
                  <a:pt x="118" y="1044"/>
                  <a:pt x="118" y="1045"/>
                </a:cubicBezTo>
                <a:cubicBezTo>
                  <a:pt x="118" y="1045"/>
                  <a:pt x="118" y="1046"/>
                  <a:pt x="118" y="1047"/>
                </a:cubicBezTo>
                <a:cubicBezTo>
                  <a:pt x="118" y="1047"/>
                  <a:pt x="118" y="1047"/>
                  <a:pt x="118" y="1047"/>
                </a:cubicBezTo>
                <a:cubicBezTo>
                  <a:pt x="118" y="1047"/>
                  <a:pt x="117" y="1047"/>
                  <a:pt x="117" y="1047"/>
                </a:cubicBezTo>
                <a:cubicBezTo>
                  <a:pt x="118" y="1046"/>
                  <a:pt x="117" y="1046"/>
                  <a:pt x="117" y="1045"/>
                </a:cubicBezTo>
                <a:cubicBezTo>
                  <a:pt x="117" y="1044"/>
                  <a:pt x="117" y="1043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6" y="1043"/>
                  <a:pt x="117" y="1044"/>
                  <a:pt x="117" y="1045"/>
                </a:cubicBezTo>
                <a:cubicBezTo>
                  <a:pt x="116" y="1045"/>
                  <a:pt x="116" y="1046"/>
                  <a:pt x="116" y="1046"/>
                </a:cubicBezTo>
                <a:cubicBezTo>
                  <a:pt x="115" y="1049"/>
                  <a:pt x="115" y="1051"/>
                  <a:pt x="114" y="1053"/>
                </a:cubicBezTo>
                <a:cubicBezTo>
                  <a:pt x="115" y="1055"/>
                  <a:pt x="115" y="1058"/>
                  <a:pt x="114" y="1060"/>
                </a:cubicBezTo>
                <a:cubicBezTo>
                  <a:pt x="114" y="1061"/>
                  <a:pt x="115" y="1061"/>
                  <a:pt x="115" y="1062"/>
                </a:cubicBezTo>
                <a:cubicBezTo>
                  <a:pt x="114" y="1064"/>
                  <a:pt x="115" y="1066"/>
                  <a:pt x="114" y="1068"/>
                </a:cubicBezTo>
                <a:cubicBezTo>
                  <a:pt x="115" y="1071"/>
                  <a:pt x="114" y="1073"/>
                  <a:pt x="114" y="1075"/>
                </a:cubicBezTo>
                <a:cubicBezTo>
                  <a:pt x="114" y="1081"/>
                  <a:pt x="114" y="1087"/>
                  <a:pt x="114" y="1092"/>
                </a:cubicBezTo>
                <a:cubicBezTo>
                  <a:pt x="113" y="1095"/>
                  <a:pt x="114" y="1097"/>
                  <a:pt x="113" y="1099"/>
                </a:cubicBezTo>
                <a:cubicBezTo>
                  <a:pt x="113" y="1099"/>
                  <a:pt x="113" y="1100"/>
                  <a:pt x="113" y="1101"/>
                </a:cubicBezTo>
                <a:cubicBezTo>
                  <a:pt x="113" y="1103"/>
                  <a:pt x="113" y="1106"/>
                  <a:pt x="113" y="1108"/>
                </a:cubicBezTo>
                <a:cubicBezTo>
                  <a:pt x="113" y="1109"/>
                  <a:pt x="112" y="1110"/>
                  <a:pt x="112" y="1111"/>
                </a:cubicBezTo>
                <a:cubicBezTo>
                  <a:pt x="112" y="1113"/>
                  <a:pt x="112" y="1115"/>
                  <a:pt x="112" y="1117"/>
                </a:cubicBezTo>
                <a:cubicBezTo>
                  <a:pt x="112" y="1118"/>
                  <a:pt x="111" y="1120"/>
                  <a:pt x="111" y="1121"/>
                </a:cubicBezTo>
                <a:cubicBezTo>
                  <a:pt x="111" y="1122"/>
                  <a:pt x="111" y="1123"/>
                  <a:pt x="111" y="1124"/>
                </a:cubicBezTo>
                <a:cubicBezTo>
                  <a:pt x="111" y="1124"/>
                  <a:pt x="111" y="1125"/>
                  <a:pt x="111" y="1126"/>
                </a:cubicBezTo>
                <a:cubicBezTo>
                  <a:pt x="110" y="1132"/>
                  <a:pt x="110" y="1138"/>
                  <a:pt x="109" y="1143"/>
                </a:cubicBezTo>
                <a:cubicBezTo>
                  <a:pt x="109" y="1144"/>
                  <a:pt x="109" y="1145"/>
                  <a:pt x="109" y="1145"/>
                </a:cubicBezTo>
                <a:cubicBezTo>
                  <a:pt x="109" y="1145"/>
                  <a:pt x="110" y="1146"/>
                  <a:pt x="110" y="1145"/>
                </a:cubicBezTo>
                <a:cubicBezTo>
                  <a:pt x="110" y="1149"/>
                  <a:pt x="109" y="1153"/>
                  <a:pt x="109" y="1156"/>
                </a:cubicBezTo>
                <a:cubicBezTo>
                  <a:pt x="107" y="1157"/>
                  <a:pt x="107" y="1159"/>
                  <a:pt x="107" y="1159"/>
                </a:cubicBezTo>
                <a:cubicBezTo>
                  <a:pt x="106" y="1157"/>
                  <a:pt x="105" y="1157"/>
                  <a:pt x="105" y="1155"/>
                </a:cubicBezTo>
                <a:cubicBezTo>
                  <a:pt x="104" y="1157"/>
                  <a:pt x="103" y="1160"/>
                  <a:pt x="101" y="1163"/>
                </a:cubicBezTo>
                <a:cubicBezTo>
                  <a:pt x="99" y="1162"/>
                  <a:pt x="100" y="1161"/>
                  <a:pt x="99" y="1160"/>
                </a:cubicBezTo>
                <a:cubicBezTo>
                  <a:pt x="98" y="1159"/>
                  <a:pt x="98" y="1159"/>
                  <a:pt x="97" y="1158"/>
                </a:cubicBezTo>
                <a:cubicBezTo>
                  <a:pt x="97" y="1157"/>
                  <a:pt x="97" y="1157"/>
                  <a:pt x="97" y="1156"/>
                </a:cubicBezTo>
                <a:cubicBezTo>
                  <a:pt x="97" y="1154"/>
                  <a:pt x="97" y="1152"/>
                  <a:pt x="97" y="1149"/>
                </a:cubicBezTo>
                <a:cubicBezTo>
                  <a:pt x="97" y="1148"/>
                  <a:pt x="96" y="1146"/>
                  <a:pt x="96" y="1145"/>
                </a:cubicBezTo>
                <a:cubicBezTo>
                  <a:pt x="96" y="1139"/>
                  <a:pt x="97" y="1132"/>
                  <a:pt x="97" y="1126"/>
                </a:cubicBezTo>
                <a:cubicBezTo>
                  <a:pt x="98" y="1123"/>
                  <a:pt x="98" y="1119"/>
                  <a:pt x="98" y="1116"/>
                </a:cubicBezTo>
                <a:cubicBezTo>
                  <a:pt x="97" y="1115"/>
                  <a:pt x="97" y="1115"/>
                  <a:pt x="96" y="1114"/>
                </a:cubicBezTo>
                <a:cubicBezTo>
                  <a:pt x="97" y="1113"/>
                  <a:pt x="97" y="1113"/>
                  <a:pt x="97" y="1113"/>
                </a:cubicBezTo>
                <a:cubicBezTo>
                  <a:pt x="95" y="1109"/>
                  <a:pt x="98" y="1104"/>
                  <a:pt x="97" y="1099"/>
                </a:cubicBezTo>
                <a:cubicBezTo>
                  <a:pt x="94" y="1102"/>
                  <a:pt x="94" y="1106"/>
                  <a:pt x="93" y="1110"/>
                </a:cubicBezTo>
                <a:cubicBezTo>
                  <a:pt x="93" y="1114"/>
                  <a:pt x="92" y="1117"/>
                  <a:pt x="92" y="1121"/>
                </a:cubicBezTo>
                <a:cubicBezTo>
                  <a:pt x="91" y="1124"/>
                  <a:pt x="90" y="1126"/>
                  <a:pt x="90" y="1129"/>
                </a:cubicBezTo>
                <a:cubicBezTo>
                  <a:pt x="88" y="1130"/>
                  <a:pt x="88" y="1132"/>
                  <a:pt x="87" y="1133"/>
                </a:cubicBezTo>
                <a:cubicBezTo>
                  <a:pt x="86" y="1134"/>
                  <a:pt x="85" y="1137"/>
                  <a:pt x="83" y="1136"/>
                </a:cubicBezTo>
                <a:cubicBezTo>
                  <a:pt x="82" y="1138"/>
                  <a:pt x="80" y="1139"/>
                  <a:pt x="81" y="1141"/>
                </a:cubicBezTo>
                <a:cubicBezTo>
                  <a:pt x="80" y="1141"/>
                  <a:pt x="81" y="1140"/>
                  <a:pt x="80" y="1140"/>
                </a:cubicBezTo>
                <a:cubicBezTo>
                  <a:pt x="79" y="1141"/>
                  <a:pt x="77" y="1143"/>
                  <a:pt x="76" y="1143"/>
                </a:cubicBezTo>
                <a:cubicBezTo>
                  <a:pt x="75" y="1143"/>
                  <a:pt x="76" y="1147"/>
                  <a:pt x="75" y="1146"/>
                </a:cubicBezTo>
                <a:cubicBezTo>
                  <a:pt x="75" y="1147"/>
                  <a:pt x="76" y="1149"/>
                  <a:pt x="74" y="1150"/>
                </a:cubicBezTo>
                <a:cubicBezTo>
                  <a:pt x="75" y="1150"/>
                  <a:pt x="75" y="1150"/>
                  <a:pt x="75" y="1149"/>
                </a:cubicBezTo>
                <a:cubicBezTo>
                  <a:pt x="76" y="1150"/>
                  <a:pt x="75" y="1154"/>
                  <a:pt x="77" y="1153"/>
                </a:cubicBezTo>
                <a:cubicBezTo>
                  <a:pt x="75" y="1154"/>
                  <a:pt x="76" y="1154"/>
                  <a:pt x="77" y="1156"/>
                </a:cubicBezTo>
                <a:cubicBezTo>
                  <a:pt x="77" y="1156"/>
                  <a:pt x="76" y="1156"/>
                  <a:pt x="76" y="1156"/>
                </a:cubicBezTo>
                <a:cubicBezTo>
                  <a:pt x="76" y="1157"/>
                  <a:pt x="77" y="1158"/>
                  <a:pt x="77" y="1159"/>
                </a:cubicBezTo>
                <a:cubicBezTo>
                  <a:pt x="77" y="1161"/>
                  <a:pt x="76" y="1162"/>
                  <a:pt x="76" y="1164"/>
                </a:cubicBezTo>
                <a:cubicBezTo>
                  <a:pt x="75" y="1164"/>
                  <a:pt x="76" y="1165"/>
                  <a:pt x="75" y="1166"/>
                </a:cubicBezTo>
                <a:cubicBezTo>
                  <a:pt x="73" y="1164"/>
                  <a:pt x="73" y="1163"/>
                  <a:pt x="73" y="1162"/>
                </a:cubicBezTo>
                <a:cubicBezTo>
                  <a:pt x="72" y="1163"/>
                  <a:pt x="72" y="1163"/>
                  <a:pt x="72" y="1164"/>
                </a:cubicBezTo>
                <a:cubicBezTo>
                  <a:pt x="71" y="1165"/>
                  <a:pt x="71" y="1166"/>
                  <a:pt x="70" y="1166"/>
                </a:cubicBezTo>
                <a:cubicBezTo>
                  <a:pt x="69" y="1164"/>
                  <a:pt x="68" y="1162"/>
                  <a:pt x="69" y="1160"/>
                </a:cubicBezTo>
                <a:cubicBezTo>
                  <a:pt x="68" y="1155"/>
                  <a:pt x="69" y="1150"/>
                  <a:pt x="69" y="1146"/>
                </a:cubicBezTo>
                <a:cubicBezTo>
                  <a:pt x="64" y="1146"/>
                  <a:pt x="66" y="1152"/>
                  <a:pt x="65" y="1155"/>
                </a:cubicBezTo>
                <a:cubicBezTo>
                  <a:pt x="67" y="1158"/>
                  <a:pt x="66" y="1162"/>
                  <a:pt x="66" y="1166"/>
                </a:cubicBezTo>
                <a:cubicBezTo>
                  <a:pt x="66" y="1167"/>
                  <a:pt x="67" y="1168"/>
                  <a:pt x="66" y="1169"/>
                </a:cubicBezTo>
                <a:cubicBezTo>
                  <a:pt x="65" y="1168"/>
                  <a:pt x="66" y="1168"/>
                  <a:pt x="65" y="1168"/>
                </a:cubicBezTo>
                <a:cubicBezTo>
                  <a:pt x="64" y="1170"/>
                  <a:pt x="67" y="1173"/>
                  <a:pt x="63" y="1176"/>
                </a:cubicBezTo>
                <a:cubicBezTo>
                  <a:pt x="61" y="1174"/>
                  <a:pt x="61" y="1171"/>
                  <a:pt x="61" y="1168"/>
                </a:cubicBezTo>
                <a:cubicBezTo>
                  <a:pt x="60" y="1169"/>
                  <a:pt x="61" y="1169"/>
                  <a:pt x="60" y="1170"/>
                </a:cubicBezTo>
                <a:cubicBezTo>
                  <a:pt x="58" y="1162"/>
                  <a:pt x="60" y="1155"/>
                  <a:pt x="59" y="1148"/>
                </a:cubicBezTo>
                <a:cubicBezTo>
                  <a:pt x="57" y="1147"/>
                  <a:pt x="56" y="1148"/>
                  <a:pt x="54" y="1148"/>
                </a:cubicBezTo>
                <a:cubicBezTo>
                  <a:pt x="52" y="1147"/>
                  <a:pt x="50" y="1147"/>
                  <a:pt x="48" y="1147"/>
                </a:cubicBezTo>
                <a:cubicBezTo>
                  <a:pt x="48" y="1146"/>
                  <a:pt x="48" y="1147"/>
                  <a:pt x="47" y="1147"/>
                </a:cubicBezTo>
                <a:cubicBezTo>
                  <a:pt x="47" y="1146"/>
                  <a:pt x="46" y="1146"/>
                  <a:pt x="46" y="1146"/>
                </a:cubicBezTo>
                <a:cubicBezTo>
                  <a:pt x="45" y="1147"/>
                  <a:pt x="45" y="1148"/>
                  <a:pt x="46" y="1149"/>
                </a:cubicBezTo>
                <a:cubicBezTo>
                  <a:pt x="45" y="1156"/>
                  <a:pt x="45" y="1162"/>
                  <a:pt x="45" y="1168"/>
                </a:cubicBezTo>
                <a:cubicBezTo>
                  <a:pt x="46" y="1169"/>
                  <a:pt x="46" y="1170"/>
                  <a:pt x="45" y="1170"/>
                </a:cubicBezTo>
                <a:cubicBezTo>
                  <a:pt x="46" y="1171"/>
                  <a:pt x="46" y="1172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3"/>
                  <a:pt x="46" y="1173"/>
                  <a:pt x="46" y="1173"/>
                </a:cubicBezTo>
                <a:cubicBezTo>
                  <a:pt x="46" y="1174"/>
                  <a:pt x="46" y="1174"/>
                  <a:pt x="46" y="1175"/>
                </a:cubicBezTo>
                <a:cubicBezTo>
                  <a:pt x="46" y="1175"/>
                  <a:pt x="46" y="1175"/>
                  <a:pt x="46" y="1175"/>
                </a:cubicBezTo>
                <a:cubicBezTo>
                  <a:pt x="45" y="1175"/>
                  <a:pt x="45" y="1175"/>
                  <a:pt x="45" y="1175"/>
                </a:cubicBezTo>
                <a:cubicBezTo>
                  <a:pt x="45" y="1174"/>
                  <a:pt x="45" y="1174"/>
                  <a:pt x="45" y="1173"/>
                </a:cubicBezTo>
                <a:cubicBezTo>
                  <a:pt x="45" y="1173"/>
                  <a:pt x="45" y="1173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2" y="1175"/>
                  <a:pt x="45" y="1178"/>
                  <a:pt x="42" y="1181"/>
                </a:cubicBezTo>
                <a:cubicBezTo>
                  <a:pt x="42" y="1180"/>
                  <a:pt x="42" y="1179"/>
                  <a:pt x="40" y="1179"/>
                </a:cubicBezTo>
                <a:cubicBezTo>
                  <a:pt x="39" y="1179"/>
                  <a:pt x="40" y="1179"/>
                  <a:pt x="39" y="1180"/>
                </a:cubicBezTo>
                <a:cubicBezTo>
                  <a:pt x="38" y="1178"/>
                  <a:pt x="37" y="1178"/>
                  <a:pt x="36" y="1176"/>
                </a:cubicBezTo>
                <a:cubicBezTo>
                  <a:pt x="36" y="1177"/>
                  <a:pt x="36" y="1179"/>
                  <a:pt x="36" y="1180"/>
                </a:cubicBezTo>
                <a:cubicBezTo>
                  <a:pt x="33" y="1181"/>
                  <a:pt x="34" y="1176"/>
                  <a:pt x="32" y="1175"/>
                </a:cubicBezTo>
                <a:cubicBezTo>
                  <a:pt x="33" y="1174"/>
                  <a:pt x="31" y="1174"/>
                  <a:pt x="33" y="1173"/>
                </a:cubicBezTo>
                <a:cubicBezTo>
                  <a:pt x="32" y="1172"/>
                  <a:pt x="32" y="1172"/>
                  <a:pt x="31" y="1171"/>
                </a:cubicBezTo>
                <a:cubicBezTo>
                  <a:pt x="30" y="1168"/>
                  <a:pt x="30" y="1165"/>
                  <a:pt x="30" y="1162"/>
                </a:cubicBezTo>
                <a:cubicBezTo>
                  <a:pt x="30" y="1159"/>
                  <a:pt x="30" y="1157"/>
                  <a:pt x="30" y="1155"/>
                </a:cubicBezTo>
                <a:cubicBezTo>
                  <a:pt x="30" y="1154"/>
                  <a:pt x="30" y="1152"/>
                  <a:pt x="30" y="1151"/>
                </a:cubicBezTo>
                <a:cubicBezTo>
                  <a:pt x="30" y="1151"/>
                  <a:pt x="31" y="1150"/>
                  <a:pt x="31" y="1149"/>
                </a:cubicBezTo>
                <a:cubicBezTo>
                  <a:pt x="30" y="1145"/>
                  <a:pt x="30" y="1141"/>
                  <a:pt x="31" y="1137"/>
                </a:cubicBezTo>
                <a:cubicBezTo>
                  <a:pt x="28" y="1133"/>
                  <a:pt x="25" y="1128"/>
                  <a:pt x="24" y="1124"/>
                </a:cubicBezTo>
                <a:cubicBezTo>
                  <a:pt x="23" y="1123"/>
                  <a:pt x="22" y="1124"/>
                  <a:pt x="21" y="1123"/>
                </a:cubicBezTo>
                <a:cubicBezTo>
                  <a:pt x="22" y="1122"/>
                  <a:pt x="22" y="1122"/>
                  <a:pt x="23" y="1121"/>
                </a:cubicBezTo>
                <a:cubicBezTo>
                  <a:pt x="23" y="1119"/>
                  <a:pt x="23" y="1117"/>
                  <a:pt x="22" y="1115"/>
                </a:cubicBezTo>
                <a:cubicBezTo>
                  <a:pt x="22" y="1113"/>
                  <a:pt x="20" y="1114"/>
                  <a:pt x="20" y="1113"/>
                </a:cubicBezTo>
                <a:cubicBezTo>
                  <a:pt x="20" y="1112"/>
                  <a:pt x="21" y="1112"/>
                  <a:pt x="22" y="1111"/>
                </a:cubicBezTo>
                <a:cubicBezTo>
                  <a:pt x="22" y="1109"/>
                  <a:pt x="23" y="1106"/>
                  <a:pt x="23" y="1103"/>
                </a:cubicBezTo>
                <a:cubicBezTo>
                  <a:pt x="23" y="1100"/>
                  <a:pt x="23" y="1096"/>
                  <a:pt x="23" y="1092"/>
                </a:cubicBezTo>
                <a:cubicBezTo>
                  <a:pt x="23" y="1090"/>
                  <a:pt x="22" y="1089"/>
                  <a:pt x="21" y="1087"/>
                </a:cubicBezTo>
                <a:cubicBezTo>
                  <a:pt x="20" y="1083"/>
                  <a:pt x="18" y="1081"/>
                  <a:pt x="18" y="1077"/>
                </a:cubicBezTo>
                <a:cubicBezTo>
                  <a:pt x="18" y="1077"/>
                  <a:pt x="18" y="1076"/>
                  <a:pt x="18" y="1076"/>
                </a:cubicBezTo>
                <a:cubicBezTo>
                  <a:pt x="18" y="1074"/>
                  <a:pt x="17" y="1073"/>
                  <a:pt x="19" y="1072"/>
                </a:cubicBezTo>
                <a:cubicBezTo>
                  <a:pt x="17" y="1068"/>
                  <a:pt x="18" y="1065"/>
                  <a:pt x="17" y="1061"/>
                </a:cubicBezTo>
                <a:cubicBezTo>
                  <a:pt x="17" y="1061"/>
                  <a:pt x="17" y="1060"/>
                  <a:pt x="18" y="1060"/>
                </a:cubicBezTo>
                <a:cubicBezTo>
                  <a:pt x="17" y="1058"/>
                  <a:pt x="18" y="1056"/>
                  <a:pt x="17" y="1054"/>
                </a:cubicBezTo>
                <a:cubicBezTo>
                  <a:pt x="17" y="1053"/>
                  <a:pt x="17" y="1053"/>
                  <a:pt x="17" y="1052"/>
                </a:cubicBezTo>
                <a:cubicBezTo>
                  <a:pt x="17" y="1051"/>
                  <a:pt x="17" y="1050"/>
                  <a:pt x="17" y="1049"/>
                </a:cubicBezTo>
                <a:cubicBezTo>
                  <a:pt x="17" y="1049"/>
                  <a:pt x="17" y="1049"/>
                  <a:pt x="17" y="1049"/>
                </a:cubicBezTo>
                <a:cubicBezTo>
                  <a:pt x="17" y="1048"/>
                  <a:pt x="17" y="1048"/>
                  <a:pt x="17" y="1048"/>
                </a:cubicBezTo>
                <a:cubicBezTo>
                  <a:pt x="17" y="1046"/>
                  <a:pt x="17" y="1045"/>
                  <a:pt x="17" y="1043"/>
                </a:cubicBezTo>
                <a:cubicBezTo>
                  <a:pt x="17" y="1041"/>
                  <a:pt x="17" y="1040"/>
                  <a:pt x="18" y="1039"/>
                </a:cubicBezTo>
                <a:cubicBezTo>
                  <a:pt x="17" y="1037"/>
                  <a:pt x="17" y="1034"/>
                  <a:pt x="17" y="1032"/>
                </a:cubicBezTo>
                <a:cubicBezTo>
                  <a:pt x="18" y="1030"/>
                  <a:pt x="18" y="1027"/>
                  <a:pt x="17" y="1025"/>
                </a:cubicBezTo>
                <a:cubicBezTo>
                  <a:pt x="17" y="1023"/>
                  <a:pt x="17" y="1021"/>
                  <a:pt x="17" y="1019"/>
                </a:cubicBezTo>
                <a:cubicBezTo>
                  <a:pt x="17" y="1018"/>
                  <a:pt x="17" y="1018"/>
                  <a:pt x="18" y="1017"/>
                </a:cubicBezTo>
                <a:cubicBezTo>
                  <a:pt x="16" y="1014"/>
                  <a:pt x="18" y="1010"/>
                  <a:pt x="17" y="1007"/>
                </a:cubicBezTo>
                <a:cubicBezTo>
                  <a:pt x="17" y="1006"/>
                  <a:pt x="17" y="1006"/>
                  <a:pt x="18" y="1005"/>
                </a:cubicBezTo>
                <a:cubicBezTo>
                  <a:pt x="17" y="1005"/>
                  <a:pt x="17" y="1004"/>
                  <a:pt x="17" y="1004"/>
                </a:cubicBezTo>
                <a:cubicBezTo>
                  <a:pt x="18" y="1002"/>
                  <a:pt x="17" y="1000"/>
                  <a:pt x="18" y="998"/>
                </a:cubicBezTo>
                <a:cubicBezTo>
                  <a:pt x="17" y="996"/>
                  <a:pt x="17" y="994"/>
                  <a:pt x="17" y="992"/>
                </a:cubicBezTo>
                <a:cubicBezTo>
                  <a:pt x="17" y="991"/>
                  <a:pt x="17" y="990"/>
                  <a:pt x="17" y="989"/>
                </a:cubicBezTo>
                <a:cubicBezTo>
                  <a:pt x="17" y="989"/>
                  <a:pt x="18" y="988"/>
                  <a:pt x="18" y="988"/>
                </a:cubicBezTo>
                <a:cubicBezTo>
                  <a:pt x="18" y="988"/>
                  <a:pt x="17" y="987"/>
                  <a:pt x="17" y="987"/>
                </a:cubicBezTo>
                <a:cubicBezTo>
                  <a:pt x="17" y="987"/>
                  <a:pt x="18" y="986"/>
                  <a:pt x="17" y="986"/>
                </a:cubicBezTo>
                <a:cubicBezTo>
                  <a:pt x="17" y="986"/>
                  <a:pt x="17" y="985"/>
                  <a:pt x="17" y="985"/>
                </a:cubicBezTo>
                <a:cubicBezTo>
                  <a:pt x="17" y="982"/>
                  <a:pt x="18" y="980"/>
                  <a:pt x="18" y="977"/>
                </a:cubicBezTo>
                <a:cubicBezTo>
                  <a:pt x="17" y="974"/>
                  <a:pt x="17" y="972"/>
                  <a:pt x="18" y="969"/>
                </a:cubicBezTo>
                <a:cubicBezTo>
                  <a:pt x="17" y="968"/>
                  <a:pt x="18" y="968"/>
                  <a:pt x="17" y="967"/>
                </a:cubicBezTo>
                <a:cubicBezTo>
                  <a:pt x="19" y="963"/>
                  <a:pt x="17" y="959"/>
                  <a:pt x="18" y="956"/>
                </a:cubicBezTo>
                <a:cubicBezTo>
                  <a:pt x="17" y="954"/>
                  <a:pt x="17" y="952"/>
                  <a:pt x="18" y="950"/>
                </a:cubicBezTo>
                <a:cubicBezTo>
                  <a:pt x="18" y="949"/>
                  <a:pt x="18" y="947"/>
                  <a:pt x="17" y="946"/>
                </a:cubicBezTo>
                <a:cubicBezTo>
                  <a:pt x="19" y="943"/>
                  <a:pt x="17" y="939"/>
                  <a:pt x="18" y="936"/>
                </a:cubicBezTo>
                <a:cubicBezTo>
                  <a:pt x="18" y="933"/>
                  <a:pt x="17" y="931"/>
                  <a:pt x="18" y="929"/>
                </a:cubicBezTo>
                <a:cubicBezTo>
                  <a:pt x="18" y="924"/>
                  <a:pt x="18" y="919"/>
                  <a:pt x="18" y="914"/>
                </a:cubicBezTo>
                <a:cubicBezTo>
                  <a:pt x="18" y="914"/>
                  <a:pt x="18" y="913"/>
                  <a:pt x="18" y="913"/>
                </a:cubicBezTo>
                <a:cubicBezTo>
                  <a:pt x="18" y="909"/>
                  <a:pt x="17" y="906"/>
                  <a:pt x="19" y="902"/>
                </a:cubicBezTo>
                <a:cubicBezTo>
                  <a:pt x="17" y="900"/>
                  <a:pt x="19" y="899"/>
                  <a:pt x="18" y="897"/>
                </a:cubicBezTo>
                <a:cubicBezTo>
                  <a:pt x="18" y="897"/>
                  <a:pt x="18" y="896"/>
                  <a:pt x="18" y="896"/>
                </a:cubicBezTo>
                <a:cubicBezTo>
                  <a:pt x="17" y="895"/>
                  <a:pt x="18" y="893"/>
                  <a:pt x="18" y="892"/>
                </a:cubicBezTo>
                <a:cubicBezTo>
                  <a:pt x="18" y="890"/>
                  <a:pt x="18" y="889"/>
                  <a:pt x="18" y="888"/>
                </a:cubicBezTo>
                <a:cubicBezTo>
                  <a:pt x="19" y="884"/>
                  <a:pt x="18" y="881"/>
                  <a:pt x="18" y="878"/>
                </a:cubicBezTo>
                <a:cubicBezTo>
                  <a:pt x="18" y="876"/>
                  <a:pt x="18" y="875"/>
                  <a:pt x="18" y="873"/>
                </a:cubicBezTo>
                <a:cubicBezTo>
                  <a:pt x="18" y="871"/>
                  <a:pt x="17" y="868"/>
                  <a:pt x="18" y="865"/>
                </a:cubicBezTo>
                <a:cubicBezTo>
                  <a:pt x="18" y="863"/>
                  <a:pt x="18" y="862"/>
                  <a:pt x="18" y="860"/>
                </a:cubicBezTo>
                <a:cubicBezTo>
                  <a:pt x="18" y="859"/>
                  <a:pt x="17" y="858"/>
                  <a:pt x="17" y="857"/>
                </a:cubicBezTo>
                <a:cubicBezTo>
                  <a:pt x="17" y="856"/>
                  <a:pt x="18" y="855"/>
                  <a:pt x="18" y="854"/>
                </a:cubicBezTo>
                <a:cubicBezTo>
                  <a:pt x="18" y="853"/>
                  <a:pt x="18" y="853"/>
                  <a:pt x="17" y="852"/>
                </a:cubicBezTo>
                <a:cubicBezTo>
                  <a:pt x="17" y="851"/>
                  <a:pt x="18" y="850"/>
                  <a:pt x="18" y="849"/>
                </a:cubicBezTo>
                <a:cubicBezTo>
                  <a:pt x="18" y="841"/>
                  <a:pt x="17" y="832"/>
                  <a:pt x="17" y="824"/>
                </a:cubicBezTo>
                <a:cubicBezTo>
                  <a:pt x="17" y="821"/>
                  <a:pt x="17" y="817"/>
                  <a:pt x="17" y="814"/>
                </a:cubicBezTo>
                <a:cubicBezTo>
                  <a:pt x="17" y="811"/>
                  <a:pt x="16" y="808"/>
                  <a:pt x="17" y="805"/>
                </a:cubicBezTo>
                <a:cubicBezTo>
                  <a:pt x="16" y="800"/>
                  <a:pt x="16" y="796"/>
                  <a:pt x="16" y="791"/>
                </a:cubicBezTo>
                <a:cubicBezTo>
                  <a:pt x="16" y="790"/>
                  <a:pt x="16" y="788"/>
                  <a:pt x="16" y="787"/>
                </a:cubicBezTo>
                <a:cubicBezTo>
                  <a:pt x="15" y="786"/>
                  <a:pt x="15" y="784"/>
                  <a:pt x="15" y="782"/>
                </a:cubicBezTo>
                <a:cubicBezTo>
                  <a:pt x="15" y="781"/>
                  <a:pt x="15" y="780"/>
                  <a:pt x="15" y="779"/>
                </a:cubicBezTo>
                <a:cubicBezTo>
                  <a:pt x="15" y="776"/>
                  <a:pt x="14" y="772"/>
                  <a:pt x="15" y="768"/>
                </a:cubicBezTo>
                <a:cubicBezTo>
                  <a:pt x="14" y="768"/>
                  <a:pt x="14" y="767"/>
                  <a:pt x="14" y="767"/>
                </a:cubicBezTo>
                <a:cubicBezTo>
                  <a:pt x="14" y="752"/>
                  <a:pt x="12" y="737"/>
                  <a:pt x="11" y="721"/>
                </a:cubicBezTo>
                <a:cubicBezTo>
                  <a:pt x="11" y="719"/>
                  <a:pt x="11" y="716"/>
                  <a:pt x="10" y="714"/>
                </a:cubicBezTo>
                <a:cubicBezTo>
                  <a:pt x="10" y="705"/>
                  <a:pt x="10" y="696"/>
                  <a:pt x="10" y="688"/>
                </a:cubicBezTo>
                <a:cubicBezTo>
                  <a:pt x="10" y="685"/>
                  <a:pt x="9" y="681"/>
                  <a:pt x="9" y="678"/>
                </a:cubicBezTo>
                <a:cubicBezTo>
                  <a:pt x="10" y="664"/>
                  <a:pt x="9" y="649"/>
                  <a:pt x="8" y="634"/>
                </a:cubicBezTo>
                <a:cubicBezTo>
                  <a:pt x="8" y="632"/>
                  <a:pt x="8" y="631"/>
                  <a:pt x="8" y="629"/>
                </a:cubicBezTo>
                <a:cubicBezTo>
                  <a:pt x="7" y="618"/>
                  <a:pt x="7" y="605"/>
                  <a:pt x="6" y="594"/>
                </a:cubicBezTo>
                <a:cubicBezTo>
                  <a:pt x="6" y="593"/>
                  <a:pt x="6" y="593"/>
                  <a:pt x="7" y="593"/>
                </a:cubicBezTo>
                <a:cubicBezTo>
                  <a:pt x="7" y="589"/>
                  <a:pt x="6" y="584"/>
                  <a:pt x="8" y="580"/>
                </a:cubicBezTo>
                <a:cubicBezTo>
                  <a:pt x="7" y="566"/>
                  <a:pt x="7" y="552"/>
                  <a:pt x="6" y="539"/>
                </a:cubicBezTo>
                <a:cubicBezTo>
                  <a:pt x="9" y="535"/>
                  <a:pt x="6" y="532"/>
                  <a:pt x="8" y="529"/>
                </a:cubicBezTo>
                <a:cubicBezTo>
                  <a:pt x="7" y="525"/>
                  <a:pt x="9" y="522"/>
                  <a:pt x="7" y="518"/>
                </a:cubicBezTo>
                <a:cubicBezTo>
                  <a:pt x="7" y="517"/>
                  <a:pt x="7" y="516"/>
                  <a:pt x="7" y="515"/>
                </a:cubicBezTo>
                <a:cubicBezTo>
                  <a:pt x="7" y="514"/>
                  <a:pt x="7" y="514"/>
                  <a:pt x="7" y="513"/>
                </a:cubicBezTo>
                <a:cubicBezTo>
                  <a:pt x="7" y="511"/>
                  <a:pt x="7" y="508"/>
                  <a:pt x="7" y="506"/>
                </a:cubicBezTo>
                <a:cubicBezTo>
                  <a:pt x="7" y="504"/>
                  <a:pt x="6" y="501"/>
                  <a:pt x="7" y="499"/>
                </a:cubicBezTo>
                <a:cubicBezTo>
                  <a:pt x="6" y="496"/>
                  <a:pt x="7" y="493"/>
                  <a:pt x="7" y="490"/>
                </a:cubicBezTo>
                <a:cubicBezTo>
                  <a:pt x="7" y="489"/>
                  <a:pt x="6" y="489"/>
                  <a:pt x="6" y="488"/>
                </a:cubicBezTo>
                <a:cubicBezTo>
                  <a:pt x="6" y="486"/>
                  <a:pt x="6" y="482"/>
                  <a:pt x="6" y="479"/>
                </a:cubicBezTo>
                <a:cubicBezTo>
                  <a:pt x="6" y="477"/>
                  <a:pt x="6" y="476"/>
                  <a:pt x="7" y="474"/>
                </a:cubicBezTo>
                <a:cubicBezTo>
                  <a:pt x="5" y="473"/>
                  <a:pt x="6" y="472"/>
                  <a:pt x="5" y="472"/>
                </a:cubicBezTo>
                <a:cubicBezTo>
                  <a:pt x="6" y="471"/>
                  <a:pt x="5" y="470"/>
                  <a:pt x="5" y="469"/>
                </a:cubicBezTo>
                <a:cubicBezTo>
                  <a:pt x="5" y="468"/>
                  <a:pt x="6" y="467"/>
                  <a:pt x="6" y="466"/>
                </a:cubicBezTo>
                <a:cubicBezTo>
                  <a:pt x="6" y="465"/>
                  <a:pt x="5" y="465"/>
                  <a:pt x="5" y="464"/>
                </a:cubicBezTo>
                <a:cubicBezTo>
                  <a:pt x="5" y="463"/>
                  <a:pt x="6" y="462"/>
                  <a:pt x="6" y="461"/>
                </a:cubicBezTo>
                <a:cubicBezTo>
                  <a:pt x="6" y="459"/>
                  <a:pt x="5" y="457"/>
                  <a:pt x="5" y="454"/>
                </a:cubicBezTo>
                <a:cubicBezTo>
                  <a:pt x="5" y="454"/>
                  <a:pt x="5" y="453"/>
                  <a:pt x="5" y="453"/>
                </a:cubicBezTo>
                <a:cubicBezTo>
                  <a:pt x="5" y="450"/>
                  <a:pt x="4" y="446"/>
                  <a:pt x="5" y="444"/>
                </a:cubicBezTo>
                <a:cubicBezTo>
                  <a:pt x="5" y="438"/>
                  <a:pt x="4" y="433"/>
                  <a:pt x="4" y="427"/>
                </a:cubicBezTo>
                <a:cubicBezTo>
                  <a:pt x="4" y="425"/>
                  <a:pt x="5" y="423"/>
                  <a:pt x="4" y="421"/>
                </a:cubicBezTo>
                <a:cubicBezTo>
                  <a:pt x="4" y="418"/>
                  <a:pt x="4" y="416"/>
                  <a:pt x="4" y="413"/>
                </a:cubicBezTo>
                <a:cubicBezTo>
                  <a:pt x="4" y="412"/>
                  <a:pt x="3" y="411"/>
                  <a:pt x="3" y="410"/>
                </a:cubicBezTo>
                <a:cubicBezTo>
                  <a:pt x="3" y="408"/>
                  <a:pt x="4" y="405"/>
                  <a:pt x="3" y="402"/>
                </a:cubicBezTo>
                <a:cubicBezTo>
                  <a:pt x="3" y="401"/>
                  <a:pt x="3" y="401"/>
                  <a:pt x="3" y="400"/>
                </a:cubicBezTo>
                <a:cubicBezTo>
                  <a:pt x="3" y="398"/>
                  <a:pt x="3" y="396"/>
                  <a:pt x="3" y="394"/>
                </a:cubicBezTo>
                <a:cubicBezTo>
                  <a:pt x="2" y="390"/>
                  <a:pt x="3" y="387"/>
                  <a:pt x="2" y="384"/>
                </a:cubicBezTo>
                <a:cubicBezTo>
                  <a:pt x="2" y="384"/>
                  <a:pt x="2" y="383"/>
                  <a:pt x="3" y="383"/>
                </a:cubicBezTo>
                <a:cubicBezTo>
                  <a:pt x="2" y="380"/>
                  <a:pt x="3" y="378"/>
                  <a:pt x="2" y="375"/>
                </a:cubicBezTo>
                <a:cubicBezTo>
                  <a:pt x="3" y="372"/>
                  <a:pt x="1" y="368"/>
                  <a:pt x="2" y="364"/>
                </a:cubicBezTo>
                <a:cubicBezTo>
                  <a:pt x="2" y="364"/>
                  <a:pt x="2" y="363"/>
                  <a:pt x="1" y="362"/>
                </a:cubicBezTo>
                <a:cubicBezTo>
                  <a:pt x="2" y="355"/>
                  <a:pt x="1" y="348"/>
                  <a:pt x="2" y="341"/>
                </a:cubicBezTo>
                <a:cubicBezTo>
                  <a:pt x="1" y="340"/>
                  <a:pt x="2" y="340"/>
                  <a:pt x="1" y="339"/>
                </a:cubicBezTo>
                <a:cubicBezTo>
                  <a:pt x="1" y="334"/>
                  <a:pt x="2" y="329"/>
                  <a:pt x="1" y="323"/>
                </a:cubicBezTo>
                <a:cubicBezTo>
                  <a:pt x="2" y="319"/>
                  <a:pt x="0" y="315"/>
                  <a:pt x="1" y="311"/>
                </a:cubicBezTo>
                <a:cubicBezTo>
                  <a:pt x="0" y="303"/>
                  <a:pt x="2" y="295"/>
                  <a:pt x="0" y="287"/>
                </a:cubicBezTo>
                <a:cubicBezTo>
                  <a:pt x="1" y="286"/>
                  <a:pt x="1" y="284"/>
                  <a:pt x="1" y="282"/>
                </a:cubicBezTo>
                <a:cubicBezTo>
                  <a:pt x="1" y="278"/>
                  <a:pt x="1" y="272"/>
                  <a:pt x="1" y="267"/>
                </a:cubicBezTo>
                <a:cubicBezTo>
                  <a:pt x="1" y="265"/>
                  <a:pt x="1" y="263"/>
                  <a:pt x="1" y="261"/>
                </a:cubicBezTo>
                <a:cubicBezTo>
                  <a:pt x="1" y="260"/>
                  <a:pt x="1" y="259"/>
                  <a:pt x="1" y="258"/>
                </a:cubicBezTo>
                <a:cubicBezTo>
                  <a:pt x="3" y="256"/>
                  <a:pt x="4" y="255"/>
                  <a:pt x="5" y="253"/>
                </a:cubicBezTo>
                <a:cubicBezTo>
                  <a:pt x="5" y="251"/>
                  <a:pt x="4" y="249"/>
                  <a:pt x="4" y="246"/>
                </a:cubicBezTo>
                <a:cubicBezTo>
                  <a:pt x="4" y="243"/>
                  <a:pt x="6" y="240"/>
                  <a:pt x="5" y="237"/>
                </a:cubicBezTo>
                <a:cubicBezTo>
                  <a:pt x="6" y="235"/>
                  <a:pt x="4" y="232"/>
                  <a:pt x="6" y="230"/>
                </a:cubicBezTo>
                <a:cubicBezTo>
                  <a:pt x="5" y="221"/>
                  <a:pt x="6" y="213"/>
                  <a:pt x="6" y="204"/>
                </a:cubicBezTo>
                <a:cubicBezTo>
                  <a:pt x="6" y="201"/>
                  <a:pt x="6" y="198"/>
                  <a:pt x="6" y="195"/>
                </a:cubicBezTo>
                <a:cubicBezTo>
                  <a:pt x="6" y="194"/>
                  <a:pt x="6" y="193"/>
                  <a:pt x="6" y="192"/>
                </a:cubicBezTo>
                <a:cubicBezTo>
                  <a:pt x="6" y="191"/>
                  <a:pt x="7" y="189"/>
                  <a:pt x="7" y="188"/>
                </a:cubicBezTo>
                <a:cubicBezTo>
                  <a:pt x="7" y="185"/>
                  <a:pt x="7" y="182"/>
                  <a:pt x="6" y="180"/>
                </a:cubicBezTo>
                <a:cubicBezTo>
                  <a:pt x="7" y="179"/>
                  <a:pt x="6" y="179"/>
                  <a:pt x="7" y="178"/>
                </a:cubicBezTo>
                <a:cubicBezTo>
                  <a:pt x="6" y="173"/>
                  <a:pt x="8" y="167"/>
                  <a:pt x="8" y="162"/>
                </a:cubicBezTo>
                <a:cubicBezTo>
                  <a:pt x="10" y="158"/>
                  <a:pt x="8" y="154"/>
                  <a:pt x="9" y="151"/>
                </a:cubicBezTo>
                <a:close/>
                <a:moveTo>
                  <a:pt x="45" y="1171"/>
                </a:moveTo>
                <a:cubicBezTo>
                  <a:pt x="45" y="1171"/>
                  <a:pt x="45" y="1171"/>
                  <a:pt x="45" y="1171"/>
                </a:cubicBezTo>
                <a:cubicBezTo>
                  <a:pt x="45" y="1171"/>
                  <a:pt x="44" y="1171"/>
                  <a:pt x="44" y="1171"/>
                </a:cubicBezTo>
                <a:cubicBezTo>
                  <a:pt x="44" y="1171"/>
                  <a:pt x="45" y="1171"/>
                  <a:pt x="44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1"/>
                  <a:pt x="45" y="1171"/>
                  <a:pt x="45" y="1171"/>
                </a:cubicBezTo>
                <a:close/>
                <a:moveTo>
                  <a:pt x="62" y="1152"/>
                </a:moveTo>
                <a:cubicBezTo>
                  <a:pt x="62" y="1152"/>
                  <a:pt x="62" y="1153"/>
                  <a:pt x="62" y="1153"/>
                </a:cubicBezTo>
                <a:cubicBezTo>
                  <a:pt x="62" y="1152"/>
                  <a:pt x="62" y="1152"/>
                  <a:pt x="62" y="1152"/>
                </a:cubicBezTo>
                <a:close/>
                <a:moveTo>
                  <a:pt x="72" y="1157"/>
                </a:moveTo>
                <a:cubicBezTo>
                  <a:pt x="73" y="1157"/>
                  <a:pt x="72" y="1158"/>
                  <a:pt x="73" y="1158"/>
                </a:cubicBezTo>
                <a:cubicBezTo>
                  <a:pt x="74" y="1157"/>
                  <a:pt x="73" y="1157"/>
                  <a:pt x="72" y="1157"/>
                </a:cubicBezTo>
                <a:close/>
                <a:moveTo>
                  <a:pt x="73" y="1144"/>
                </a:moveTo>
                <a:cubicBezTo>
                  <a:pt x="71" y="1147"/>
                  <a:pt x="73" y="1150"/>
                  <a:pt x="73" y="1153"/>
                </a:cubicBezTo>
                <a:cubicBezTo>
                  <a:pt x="74" y="1152"/>
                  <a:pt x="73" y="1150"/>
                  <a:pt x="73" y="1149"/>
                </a:cubicBezTo>
                <a:cubicBezTo>
                  <a:pt x="73" y="1149"/>
                  <a:pt x="73" y="1149"/>
                  <a:pt x="74" y="1148"/>
                </a:cubicBezTo>
                <a:cubicBezTo>
                  <a:pt x="73" y="1147"/>
                  <a:pt x="74" y="1144"/>
                  <a:pt x="73" y="1144"/>
                </a:cubicBezTo>
                <a:close/>
                <a:moveTo>
                  <a:pt x="114" y="1130"/>
                </a:moveTo>
                <a:cubicBezTo>
                  <a:pt x="114" y="1130"/>
                  <a:pt x="114" y="1131"/>
                  <a:pt x="114" y="1131"/>
                </a:cubicBezTo>
                <a:cubicBezTo>
                  <a:pt x="114" y="1132"/>
                  <a:pt x="114" y="1133"/>
                  <a:pt x="114" y="1133"/>
                </a:cubicBezTo>
                <a:cubicBezTo>
                  <a:pt x="114" y="1134"/>
                  <a:pt x="114" y="1135"/>
                  <a:pt x="113" y="1136"/>
                </a:cubicBezTo>
                <a:cubicBezTo>
                  <a:pt x="114" y="1136"/>
                  <a:pt x="113" y="1137"/>
                  <a:pt x="114" y="1137"/>
                </a:cubicBezTo>
                <a:cubicBezTo>
                  <a:pt x="114" y="1135"/>
                  <a:pt x="115" y="1133"/>
                  <a:pt x="114" y="1130"/>
                </a:cubicBezTo>
                <a:close/>
                <a:moveTo>
                  <a:pt x="121" y="1002"/>
                </a:move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0" y="1002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lose/>
                <a:moveTo>
                  <a:pt x="121" y="975"/>
                </a:moveTo>
                <a:cubicBezTo>
                  <a:pt x="121" y="976"/>
                  <a:pt x="121" y="977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7"/>
                  <a:pt x="121" y="977"/>
                </a:cubicBezTo>
                <a:cubicBezTo>
                  <a:pt x="121" y="977"/>
                  <a:pt x="121" y="977"/>
                  <a:pt x="122" y="976"/>
                </a:cubicBezTo>
                <a:cubicBezTo>
                  <a:pt x="121" y="976"/>
                  <a:pt x="122" y="974"/>
                  <a:pt x="121" y="975"/>
                </a:cubicBezTo>
                <a:close/>
                <a:moveTo>
                  <a:pt x="129" y="883"/>
                </a:moveTo>
                <a:cubicBezTo>
                  <a:pt x="129" y="883"/>
                  <a:pt x="129" y="883"/>
                  <a:pt x="129" y="883"/>
                </a:cubicBezTo>
                <a:cubicBezTo>
                  <a:pt x="129" y="883"/>
                  <a:pt x="129" y="884"/>
                  <a:pt x="129" y="884"/>
                </a:cubicBezTo>
                <a:cubicBezTo>
                  <a:pt x="129" y="884"/>
                  <a:pt x="129" y="883"/>
                  <a:pt x="129" y="883"/>
                </a:cubicBezTo>
                <a:close/>
                <a:moveTo>
                  <a:pt x="129" y="874"/>
                </a:moveTo>
                <a:cubicBezTo>
                  <a:pt x="129" y="875"/>
                  <a:pt x="129" y="877"/>
                  <a:pt x="129" y="878"/>
                </a:cubicBezTo>
                <a:cubicBezTo>
                  <a:pt x="129" y="878"/>
                  <a:pt x="129" y="878"/>
                  <a:pt x="129" y="878"/>
                </a:cubicBezTo>
                <a:cubicBezTo>
                  <a:pt x="129" y="877"/>
                  <a:pt x="129" y="876"/>
                  <a:pt x="129" y="875"/>
                </a:cubicBezTo>
                <a:cubicBezTo>
                  <a:pt x="129" y="875"/>
                  <a:pt x="129" y="875"/>
                  <a:pt x="129" y="874"/>
                </a:cubicBezTo>
                <a:close/>
                <a:moveTo>
                  <a:pt x="129" y="861"/>
                </a:move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8" y="864"/>
                  <a:pt x="129" y="863"/>
                </a:cubicBezTo>
                <a:cubicBezTo>
                  <a:pt x="129" y="862"/>
                  <a:pt x="129" y="862"/>
                  <a:pt x="129" y="861"/>
                </a:cubicBezTo>
                <a:close/>
                <a:moveTo>
                  <a:pt x="129" y="858"/>
                </a:moveTo>
                <a:cubicBezTo>
                  <a:pt x="128" y="858"/>
                  <a:pt x="128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29" y="860"/>
                  <a:pt x="129" y="859"/>
                  <a:pt x="129" y="858"/>
                </a:cubicBezTo>
                <a:close/>
                <a:moveTo>
                  <a:pt x="129" y="848"/>
                </a:moveTo>
                <a:cubicBezTo>
                  <a:pt x="129" y="848"/>
                  <a:pt x="129" y="848"/>
                  <a:pt x="128" y="848"/>
                </a:cubicBezTo>
                <a:cubicBezTo>
                  <a:pt x="128" y="848"/>
                  <a:pt x="128" y="848"/>
                  <a:pt x="128" y="848"/>
                </a:cubicBezTo>
                <a:cubicBezTo>
                  <a:pt x="129" y="850"/>
                  <a:pt x="128" y="852"/>
                  <a:pt x="129" y="852"/>
                </a:cubicBezTo>
                <a:cubicBezTo>
                  <a:pt x="129" y="852"/>
                  <a:pt x="129" y="852"/>
                  <a:pt x="129" y="852"/>
                </a:cubicBezTo>
                <a:cubicBezTo>
                  <a:pt x="129" y="851"/>
                  <a:pt x="129" y="850"/>
                  <a:pt x="129" y="849"/>
                </a:cubicBezTo>
                <a:cubicBezTo>
                  <a:pt x="129" y="849"/>
                  <a:pt x="129" y="848"/>
                  <a:pt x="129" y="848"/>
                </a:cubicBezTo>
                <a:close/>
                <a:moveTo>
                  <a:pt x="128" y="846"/>
                </a:moveTo>
                <a:cubicBezTo>
                  <a:pt x="128" y="847"/>
                  <a:pt x="128" y="847"/>
                  <a:pt x="128" y="847"/>
                </a:cubicBezTo>
                <a:cubicBezTo>
                  <a:pt x="128" y="847"/>
                  <a:pt x="128" y="847"/>
                  <a:pt x="128" y="848"/>
                </a:cubicBezTo>
                <a:cubicBezTo>
                  <a:pt x="129" y="848"/>
                  <a:pt x="129" y="848"/>
                  <a:pt x="129" y="848"/>
                </a:cubicBezTo>
                <a:cubicBezTo>
                  <a:pt x="129" y="847"/>
                  <a:pt x="129" y="847"/>
                  <a:pt x="129" y="847"/>
                </a:cubicBezTo>
                <a:lnTo>
                  <a:pt x="128" y="846"/>
                </a:lnTo>
                <a:close/>
                <a:moveTo>
                  <a:pt x="129" y="844"/>
                </a:moveTo>
                <a:cubicBezTo>
                  <a:pt x="129" y="844"/>
                  <a:pt x="129" y="844"/>
                  <a:pt x="129" y="844"/>
                </a:cubicBezTo>
                <a:cubicBezTo>
                  <a:pt x="128" y="844"/>
                  <a:pt x="128" y="845"/>
                  <a:pt x="129" y="846"/>
                </a:cubicBezTo>
                <a:cubicBezTo>
                  <a:pt x="129" y="846"/>
                  <a:pt x="129" y="846"/>
                  <a:pt x="129" y="846"/>
                </a:cubicBezTo>
                <a:cubicBezTo>
                  <a:pt x="129" y="846"/>
                  <a:pt x="129" y="845"/>
                  <a:pt x="129" y="845"/>
                </a:cubicBezTo>
                <a:cubicBezTo>
                  <a:pt x="129" y="845"/>
                  <a:pt x="129" y="845"/>
                  <a:pt x="129" y="844"/>
                </a:cubicBezTo>
                <a:close/>
                <a:moveTo>
                  <a:pt x="116" y="1095"/>
                </a:moveTo>
                <a:cubicBezTo>
                  <a:pt x="116" y="1095"/>
                  <a:pt x="116" y="1095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ubicBezTo>
                  <a:pt x="116" y="1097"/>
                  <a:pt x="116" y="1100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0"/>
                  <a:pt x="117" y="1097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lose/>
                <a:moveTo>
                  <a:pt x="117" y="1076"/>
                </a:move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8"/>
                  <a:pt x="117" y="1077"/>
                  <a:pt x="117" y="1077"/>
                </a:cubicBezTo>
                <a:cubicBezTo>
                  <a:pt x="118" y="1077"/>
                  <a:pt x="117" y="1077"/>
                  <a:pt x="117" y="1077"/>
                </a:cubicBezTo>
                <a:cubicBezTo>
                  <a:pt x="117" y="1076"/>
                  <a:pt x="117" y="1076"/>
                  <a:pt x="117" y="1076"/>
                </a:cubicBezTo>
                <a:close/>
                <a:moveTo>
                  <a:pt x="118" y="1068"/>
                </a:moveTo>
                <a:cubicBezTo>
                  <a:pt x="118" y="1068"/>
                  <a:pt x="118" y="1068"/>
                  <a:pt x="118" y="1068"/>
                </a:cubicBezTo>
                <a:cubicBezTo>
                  <a:pt x="118" y="1068"/>
                  <a:pt x="117" y="1068"/>
                  <a:pt x="117" y="1068"/>
                </a:cubicBezTo>
                <a:cubicBezTo>
                  <a:pt x="117" y="1068"/>
                  <a:pt x="117" y="1068"/>
                  <a:pt x="117" y="1068"/>
                </a:cubicBezTo>
                <a:cubicBezTo>
                  <a:pt x="117" y="1070"/>
                  <a:pt x="117" y="1072"/>
                  <a:pt x="117" y="1074"/>
                </a:cubicBezTo>
                <a:cubicBezTo>
                  <a:pt x="117" y="1074"/>
                  <a:pt x="117" y="1074"/>
                  <a:pt x="117" y="1074"/>
                </a:cubicBezTo>
                <a:cubicBezTo>
                  <a:pt x="118" y="1074"/>
                  <a:pt x="118" y="1074"/>
                  <a:pt x="118" y="1074"/>
                </a:cubicBezTo>
                <a:cubicBezTo>
                  <a:pt x="117" y="1072"/>
                  <a:pt x="117" y="1070"/>
                  <a:pt x="118" y="1068"/>
                </a:cubicBezTo>
                <a:close/>
                <a:moveTo>
                  <a:pt x="118" y="1049"/>
                </a:move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7" y="1050"/>
                </a:cubicBezTo>
                <a:cubicBezTo>
                  <a:pt x="117" y="1050"/>
                  <a:pt x="117" y="1050"/>
                  <a:pt x="118" y="1050"/>
                </a:cubicBezTo>
                <a:cubicBezTo>
                  <a:pt x="118" y="1050"/>
                  <a:pt x="118" y="1050"/>
                  <a:pt x="118" y="1050"/>
                </a:cubicBezTo>
                <a:cubicBezTo>
                  <a:pt x="118" y="1050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lose/>
                <a:moveTo>
                  <a:pt x="162" y="958"/>
                </a:moveTo>
                <a:cubicBezTo>
                  <a:pt x="162" y="959"/>
                  <a:pt x="162" y="959"/>
                  <a:pt x="162" y="959"/>
                </a:cubicBezTo>
                <a:cubicBezTo>
                  <a:pt x="162" y="959"/>
                  <a:pt x="162" y="958"/>
                  <a:pt x="162" y="958"/>
                </a:cubicBezTo>
                <a:cubicBezTo>
                  <a:pt x="162" y="958"/>
                  <a:pt x="162" y="957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7"/>
                  <a:pt x="161" y="958"/>
                  <a:pt x="162" y="958"/>
                </a:cubicBezTo>
                <a:close/>
                <a:moveTo>
                  <a:pt x="162" y="927"/>
                </a:moveTo>
                <a:cubicBezTo>
                  <a:pt x="162" y="927"/>
                  <a:pt x="162" y="927"/>
                  <a:pt x="162" y="927"/>
                </a:cubicBezTo>
                <a:cubicBezTo>
                  <a:pt x="162" y="927"/>
                  <a:pt x="162" y="927"/>
                  <a:pt x="162" y="927"/>
                </a:cubicBezTo>
                <a:cubicBezTo>
                  <a:pt x="162" y="926"/>
                  <a:pt x="162" y="925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5"/>
                  <a:pt x="162" y="926"/>
                  <a:pt x="162" y="927"/>
                </a:cubicBezTo>
                <a:close/>
                <a:moveTo>
                  <a:pt x="187" y="893"/>
                </a:moveTo>
                <a:cubicBezTo>
                  <a:pt x="186" y="894"/>
                  <a:pt x="187" y="894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4"/>
                  <a:pt x="187" y="894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lose/>
                <a:moveTo>
                  <a:pt x="186" y="866"/>
                </a:moveTo>
                <a:cubicBezTo>
                  <a:pt x="186" y="867"/>
                  <a:pt x="186" y="867"/>
                  <a:pt x="186" y="868"/>
                </a:cubicBezTo>
                <a:cubicBezTo>
                  <a:pt x="186" y="868"/>
                  <a:pt x="186" y="868"/>
                  <a:pt x="186" y="868"/>
                </a:cubicBezTo>
                <a:cubicBezTo>
                  <a:pt x="186" y="868"/>
                  <a:pt x="186" y="869"/>
                  <a:pt x="186" y="869"/>
                </a:cubicBezTo>
                <a:cubicBezTo>
                  <a:pt x="186" y="869"/>
                  <a:pt x="186" y="868"/>
                  <a:pt x="186" y="868"/>
                </a:cubicBezTo>
                <a:cubicBezTo>
                  <a:pt x="187" y="868"/>
                  <a:pt x="186" y="868"/>
                  <a:pt x="186" y="867"/>
                </a:cubicBezTo>
                <a:cubicBezTo>
                  <a:pt x="186" y="867"/>
                  <a:pt x="186" y="867"/>
                  <a:pt x="187" y="866"/>
                </a:cubicBezTo>
                <a:cubicBezTo>
                  <a:pt x="187" y="866"/>
                  <a:pt x="187" y="866"/>
                  <a:pt x="186" y="866"/>
                </a:cubicBezTo>
                <a:cubicBezTo>
                  <a:pt x="186" y="866"/>
                  <a:pt x="186" y="866"/>
                  <a:pt x="186" y="866"/>
                </a:cubicBezTo>
                <a:close/>
                <a:moveTo>
                  <a:pt x="160" y="816"/>
                </a:moveTo>
                <a:cubicBezTo>
                  <a:pt x="160" y="816"/>
                  <a:pt x="160" y="816"/>
                  <a:pt x="160" y="816"/>
                </a:cubicBezTo>
                <a:cubicBezTo>
                  <a:pt x="160" y="816"/>
                  <a:pt x="160" y="816"/>
                  <a:pt x="160" y="816"/>
                </a:cubicBezTo>
                <a:cubicBezTo>
                  <a:pt x="160" y="815"/>
                  <a:pt x="160" y="815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59" y="814"/>
                  <a:pt x="159" y="814"/>
                </a:cubicBezTo>
                <a:cubicBezTo>
                  <a:pt x="159" y="815"/>
                  <a:pt x="159" y="815"/>
                  <a:pt x="160" y="816"/>
                </a:cubicBezTo>
                <a:close/>
                <a:moveTo>
                  <a:pt x="192" y="770"/>
                </a:moveTo>
                <a:cubicBezTo>
                  <a:pt x="192" y="770"/>
                  <a:pt x="192" y="770"/>
                  <a:pt x="191" y="770"/>
                </a:cubicBezTo>
                <a:cubicBezTo>
                  <a:pt x="191" y="771"/>
                  <a:pt x="191" y="771"/>
                  <a:pt x="191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2"/>
                  <a:pt x="192" y="772"/>
                </a:cubicBezTo>
                <a:cubicBezTo>
                  <a:pt x="192" y="772"/>
                  <a:pt x="192" y="772"/>
                  <a:pt x="192" y="772"/>
                </a:cubicBezTo>
                <a:cubicBezTo>
                  <a:pt x="191" y="773"/>
                  <a:pt x="191" y="775"/>
                  <a:pt x="192" y="775"/>
                </a:cubicBezTo>
                <a:cubicBezTo>
                  <a:pt x="192" y="775"/>
                  <a:pt x="192" y="775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3" y="777"/>
                  <a:pt x="193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3" y="776"/>
                  <a:pt x="193" y="776"/>
                  <a:pt x="193" y="775"/>
                </a:cubicBezTo>
                <a:cubicBezTo>
                  <a:pt x="192" y="774"/>
                  <a:pt x="193" y="773"/>
                  <a:pt x="192" y="772"/>
                </a:cubicBezTo>
                <a:cubicBezTo>
                  <a:pt x="192" y="772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0"/>
                  <a:pt x="192" y="770"/>
                </a:cubicBezTo>
                <a:close/>
                <a:moveTo>
                  <a:pt x="188" y="688"/>
                </a:moveTo>
                <a:cubicBezTo>
                  <a:pt x="188" y="688"/>
                  <a:pt x="188" y="688"/>
                  <a:pt x="188" y="688"/>
                </a:cubicBezTo>
                <a:cubicBezTo>
                  <a:pt x="188" y="690"/>
                  <a:pt x="188" y="691"/>
                  <a:pt x="188" y="693"/>
                </a:cubicBezTo>
                <a:cubicBezTo>
                  <a:pt x="188" y="694"/>
                  <a:pt x="188" y="696"/>
                  <a:pt x="189" y="698"/>
                </a:cubicBezTo>
                <a:cubicBezTo>
                  <a:pt x="189" y="701"/>
                  <a:pt x="188" y="704"/>
                  <a:pt x="190" y="707"/>
                </a:cubicBezTo>
                <a:cubicBezTo>
                  <a:pt x="189" y="708"/>
                  <a:pt x="189" y="710"/>
                  <a:pt x="190" y="712"/>
                </a:cubicBezTo>
                <a:cubicBezTo>
                  <a:pt x="189" y="712"/>
                  <a:pt x="190" y="713"/>
                  <a:pt x="189" y="714"/>
                </a:cubicBezTo>
                <a:cubicBezTo>
                  <a:pt x="190" y="717"/>
                  <a:pt x="190" y="720"/>
                  <a:pt x="190" y="724"/>
                </a:cubicBezTo>
                <a:cubicBezTo>
                  <a:pt x="190" y="724"/>
                  <a:pt x="190" y="725"/>
                  <a:pt x="190" y="725"/>
                </a:cubicBezTo>
                <a:cubicBezTo>
                  <a:pt x="190" y="725"/>
                  <a:pt x="190" y="725"/>
                  <a:pt x="191" y="726"/>
                </a:cubicBezTo>
                <a:cubicBezTo>
                  <a:pt x="191" y="728"/>
                  <a:pt x="190" y="730"/>
                  <a:pt x="191" y="732"/>
                </a:cubicBezTo>
                <a:cubicBezTo>
                  <a:pt x="190" y="735"/>
                  <a:pt x="192" y="739"/>
                  <a:pt x="191" y="742"/>
                </a:cubicBezTo>
                <a:cubicBezTo>
                  <a:pt x="192" y="743"/>
                  <a:pt x="191" y="743"/>
                  <a:pt x="192" y="743"/>
                </a:cubicBezTo>
                <a:cubicBezTo>
                  <a:pt x="191" y="746"/>
                  <a:pt x="192" y="748"/>
                  <a:pt x="191" y="751"/>
                </a:cubicBezTo>
                <a:cubicBezTo>
                  <a:pt x="192" y="753"/>
                  <a:pt x="191" y="756"/>
                  <a:pt x="192" y="758"/>
                </a:cubicBezTo>
                <a:cubicBezTo>
                  <a:pt x="191" y="760"/>
                  <a:pt x="192" y="762"/>
                  <a:pt x="192" y="763"/>
                </a:cubicBezTo>
                <a:cubicBezTo>
                  <a:pt x="192" y="763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5"/>
                </a:cubicBezTo>
                <a:cubicBezTo>
                  <a:pt x="192" y="765"/>
                  <a:pt x="192" y="765"/>
                  <a:pt x="193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1" y="766"/>
                </a:cubicBezTo>
                <a:cubicBezTo>
                  <a:pt x="192" y="766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8"/>
                </a:cubicBezTo>
                <a:cubicBezTo>
                  <a:pt x="192" y="768"/>
                  <a:pt x="192" y="768"/>
                  <a:pt x="192" y="768"/>
                </a:cubicBezTo>
                <a:cubicBezTo>
                  <a:pt x="192" y="768"/>
                  <a:pt x="192" y="769"/>
                  <a:pt x="192" y="769"/>
                </a:cubicBezTo>
                <a:cubicBezTo>
                  <a:pt x="192" y="769"/>
                  <a:pt x="192" y="769"/>
                  <a:pt x="192" y="769"/>
                </a:cubicBezTo>
                <a:cubicBezTo>
                  <a:pt x="192" y="770"/>
                  <a:pt x="192" y="770"/>
                  <a:pt x="192" y="770"/>
                </a:cubicBezTo>
                <a:cubicBezTo>
                  <a:pt x="191" y="769"/>
                  <a:pt x="191" y="769"/>
                  <a:pt x="191" y="768"/>
                </a:cubicBezTo>
                <a:cubicBezTo>
                  <a:pt x="191" y="768"/>
                  <a:pt x="191" y="768"/>
                  <a:pt x="191" y="767"/>
                </a:cubicBezTo>
                <a:cubicBezTo>
                  <a:pt x="191" y="767"/>
                  <a:pt x="191" y="767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5"/>
                  <a:pt x="191" y="765"/>
                  <a:pt x="191" y="765"/>
                </a:cubicBezTo>
                <a:cubicBezTo>
                  <a:pt x="191" y="765"/>
                  <a:pt x="190" y="764"/>
                  <a:pt x="190" y="764"/>
                </a:cubicBezTo>
                <a:cubicBezTo>
                  <a:pt x="190" y="764"/>
                  <a:pt x="190" y="764"/>
                  <a:pt x="191" y="764"/>
                </a:cubicBezTo>
                <a:cubicBezTo>
                  <a:pt x="190" y="761"/>
                  <a:pt x="191" y="759"/>
                  <a:pt x="189" y="756"/>
                </a:cubicBezTo>
                <a:cubicBezTo>
                  <a:pt x="190" y="756"/>
                  <a:pt x="190" y="756"/>
                  <a:pt x="190" y="755"/>
                </a:cubicBezTo>
                <a:cubicBezTo>
                  <a:pt x="189" y="754"/>
                  <a:pt x="190" y="753"/>
                  <a:pt x="189" y="752"/>
                </a:cubicBezTo>
                <a:cubicBezTo>
                  <a:pt x="189" y="752"/>
                  <a:pt x="189" y="751"/>
                  <a:pt x="190" y="751"/>
                </a:cubicBezTo>
                <a:cubicBezTo>
                  <a:pt x="189" y="750"/>
                  <a:pt x="189" y="749"/>
                  <a:pt x="189" y="749"/>
                </a:cubicBezTo>
                <a:cubicBezTo>
                  <a:pt x="189" y="747"/>
                  <a:pt x="189" y="746"/>
                  <a:pt x="189" y="745"/>
                </a:cubicBezTo>
                <a:cubicBezTo>
                  <a:pt x="189" y="745"/>
                  <a:pt x="189" y="744"/>
                  <a:pt x="189" y="743"/>
                </a:cubicBezTo>
                <a:cubicBezTo>
                  <a:pt x="189" y="743"/>
                  <a:pt x="189" y="742"/>
                  <a:pt x="189" y="742"/>
                </a:cubicBezTo>
                <a:cubicBezTo>
                  <a:pt x="188" y="739"/>
                  <a:pt x="189" y="737"/>
                  <a:pt x="188" y="734"/>
                </a:cubicBezTo>
                <a:cubicBezTo>
                  <a:pt x="189" y="734"/>
                  <a:pt x="188" y="733"/>
                  <a:pt x="189" y="733"/>
                </a:cubicBezTo>
                <a:cubicBezTo>
                  <a:pt x="188" y="731"/>
                  <a:pt x="188" y="729"/>
                  <a:pt x="188" y="727"/>
                </a:cubicBezTo>
                <a:cubicBezTo>
                  <a:pt x="187" y="724"/>
                  <a:pt x="188" y="721"/>
                  <a:pt x="187" y="718"/>
                </a:cubicBezTo>
                <a:cubicBezTo>
                  <a:pt x="188" y="717"/>
                  <a:pt x="187" y="717"/>
                  <a:pt x="188" y="717"/>
                </a:cubicBezTo>
                <a:cubicBezTo>
                  <a:pt x="187" y="713"/>
                  <a:pt x="187" y="710"/>
                  <a:pt x="188" y="707"/>
                </a:cubicBezTo>
                <a:cubicBezTo>
                  <a:pt x="188" y="707"/>
                  <a:pt x="187" y="707"/>
                  <a:pt x="187" y="707"/>
                </a:cubicBezTo>
                <a:cubicBezTo>
                  <a:pt x="187" y="706"/>
                  <a:pt x="188" y="706"/>
                  <a:pt x="188" y="705"/>
                </a:cubicBezTo>
                <a:cubicBezTo>
                  <a:pt x="188" y="705"/>
                  <a:pt x="187" y="705"/>
                  <a:pt x="187" y="704"/>
                </a:cubicBezTo>
                <a:cubicBezTo>
                  <a:pt x="187" y="704"/>
                  <a:pt x="188" y="703"/>
                  <a:pt x="188" y="702"/>
                </a:cubicBezTo>
                <a:cubicBezTo>
                  <a:pt x="188" y="701"/>
                  <a:pt x="187" y="699"/>
                  <a:pt x="188" y="698"/>
                </a:cubicBezTo>
                <a:cubicBezTo>
                  <a:pt x="187" y="696"/>
                  <a:pt x="187" y="694"/>
                  <a:pt x="187" y="693"/>
                </a:cubicBezTo>
                <a:cubicBezTo>
                  <a:pt x="187" y="691"/>
                  <a:pt x="187" y="690"/>
                  <a:pt x="187" y="688"/>
                </a:cubicBezTo>
                <a:cubicBezTo>
                  <a:pt x="187" y="688"/>
                  <a:pt x="187" y="688"/>
                  <a:pt x="187" y="688"/>
                </a:cubicBezTo>
                <a:cubicBezTo>
                  <a:pt x="187" y="688"/>
                  <a:pt x="188" y="688"/>
                  <a:pt x="188" y="688"/>
                </a:cubicBezTo>
                <a:close/>
                <a:moveTo>
                  <a:pt x="192" y="764"/>
                </a:moveTo>
                <a:cubicBezTo>
                  <a:pt x="192" y="764"/>
                  <a:pt x="192" y="764"/>
                  <a:pt x="192" y="763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1" y="764"/>
                  <a:pt x="191" y="764"/>
                </a:cubicBezTo>
                <a:cubicBezTo>
                  <a:pt x="191" y="764"/>
                  <a:pt x="191" y="764"/>
                  <a:pt x="191" y="764"/>
                </a:cubicBezTo>
                <a:cubicBezTo>
                  <a:pt x="191" y="764"/>
                  <a:pt x="192" y="764"/>
                  <a:pt x="192" y="765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lose/>
                <a:moveTo>
                  <a:pt x="182" y="764"/>
                </a:moveTo>
                <a:cubicBezTo>
                  <a:pt x="182" y="764"/>
                  <a:pt x="182" y="764"/>
                  <a:pt x="182" y="764"/>
                </a:cubicBezTo>
                <a:cubicBezTo>
                  <a:pt x="182" y="764"/>
                  <a:pt x="182" y="764"/>
                  <a:pt x="182" y="763"/>
                </a:cubicBezTo>
                <a:cubicBezTo>
                  <a:pt x="182" y="763"/>
                  <a:pt x="182" y="763"/>
                  <a:pt x="182" y="763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3"/>
                </a:cubicBezTo>
                <a:cubicBezTo>
                  <a:pt x="182" y="763"/>
                  <a:pt x="182" y="763"/>
                  <a:pt x="182" y="764"/>
                </a:cubicBezTo>
                <a:close/>
                <a:moveTo>
                  <a:pt x="154" y="773"/>
                </a:moveTo>
                <a:cubicBezTo>
                  <a:pt x="154" y="773"/>
                  <a:pt x="154" y="774"/>
                  <a:pt x="154" y="775"/>
                </a:cubicBezTo>
                <a:cubicBezTo>
                  <a:pt x="154" y="776"/>
                  <a:pt x="154" y="776"/>
                  <a:pt x="154" y="777"/>
                </a:cubicBezTo>
                <a:cubicBezTo>
                  <a:pt x="154" y="777"/>
                  <a:pt x="155" y="777"/>
                  <a:pt x="155" y="777"/>
                </a:cubicBezTo>
                <a:cubicBezTo>
                  <a:pt x="155" y="777"/>
                  <a:pt x="155" y="777"/>
                  <a:pt x="155" y="777"/>
                </a:cubicBezTo>
                <a:cubicBezTo>
                  <a:pt x="155" y="776"/>
                  <a:pt x="155" y="776"/>
                  <a:pt x="155" y="775"/>
                </a:cubicBezTo>
                <a:cubicBezTo>
                  <a:pt x="155" y="774"/>
                  <a:pt x="155" y="773"/>
                  <a:pt x="155" y="773"/>
                </a:cubicBezTo>
                <a:cubicBezTo>
                  <a:pt x="155" y="772"/>
                  <a:pt x="154" y="772"/>
                  <a:pt x="154" y="772"/>
                </a:cubicBezTo>
                <a:cubicBezTo>
                  <a:pt x="154" y="772"/>
                  <a:pt x="154" y="772"/>
                  <a:pt x="154" y="772"/>
                </a:cubicBezTo>
                <a:cubicBezTo>
                  <a:pt x="154" y="773"/>
                  <a:pt x="154" y="773"/>
                  <a:pt x="154" y="773"/>
                </a:cubicBezTo>
                <a:close/>
                <a:moveTo>
                  <a:pt x="182" y="741"/>
                </a:move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2"/>
                  <a:pt x="182" y="742"/>
                </a:cubicBezTo>
                <a:cubicBezTo>
                  <a:pt x="182" y="742"/>
                  <a:pt x="182" y="742"/>
                  <a:pt x="182" y="742"/>
                </a:cubicBezTo>
                <a:cubicBezTo>
                  <a:pt x="182" y="742"/>
                  <a:pt x="182" y="742"/>
                  <a:pt x="183" y="742"/>
                </a:cubicBezTo>
                <a:cubicBezTo>
                  <a:pt x="182" y="742"/>
                  <a:pt x="182" y="741"/>
                  <a:pt x="182" y="741"/>
                </a:cubicBezTo>
                <a:close/>
                <a:moveTo>
                  <a:pt x="181" y="735"/>
                </a:moveTo>
                <a:cubicBezTo>
                  <a:pt x="181" y="735"/>
                  <a:pt x="181" y="735"/>
                  <a:pt x="181" y="735"/>
                </a:cubicBezTo>
                <a:cubicBezTo>
                  <a:pt x="181" y="735"/>
                  <a:pt x="181" y="735"/>
                  <a:pt x="181" y="735"/>
                </a:cubicBezTo>
                <a:cubicBezTo>
                  <a:pt x="181" y="736"/>
                  <a:pt x="181" y="738"/>
                  <a:pt x="181" y="739"/>
                </a:cubicBezTo>
                <a:cubicBezTo>
                  <a:pt x="181" y="739"/>
                  <a:pt x="181" y="739"/>
                  <a:pt x="181" y="739"/>
                </a:cubicBezTo>
                <a:cubicBezTo>
                  <a:pt x="182" y="739"/>
                  <a:pt x="182" y="739"/>
                  <a:pt x="182" y="739"/>
                </a:cubicBezTo>
                <a:cubicBezTo>
                  <a:pt x="182" y="738"/>
                  <a:pt x="182" y="736"/>
                  <a:pt x="182" y="735"/>
                </a:cubicBezTo>
                <a:cubicBezTo>
                  <a:pt x="182" y="735"/>
                  <a:pt x="182" y="735"/>
                  <a:pt x="181" y="735"/>
                </a:cubicBezTo>
                <a:close/>
                <a:moveTo>
                  <a:pt x="138" y="773"/>
                </a:moveTo>
                <a:cubicBezTo>
                  <a:pt x="138" y="773"/>
                  <a:pt x="138" y="773"/>
                  <a:pt x="138" y="773"/>
                </a:cubicBezTo>
                <a:cubicBezTo>
                  <a:pt x="139" y="771"/>
                  <a:pt x="138" y="770"/>
                  <a:pt x="138" y="768"/>
                </a:cubicBezTo>
                <a:cubicBezTo>
                  <a:pt x="138" y="767"/>
                  <a:pt x="138" y="767"/>
                  <a:pt x="138" y="766"/>
                </a:cubicBezTo>
                <a:cubicBezTo>
                  <a:pt x="138" y="766"/>
                  <a:pt x="138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7"/>
                  <a:pt x="137" y="767"/>
                  <a:pt x="138" y="768"/>
                </a:cubicBezTo>
                <a:cubicBezTo>
                  <a:pt x="138" y="770"/>
                  <a:pt x="138" y="771"/>
                  <a:pt x="138" y="773"/>
                </a:cubicBezTo>
                <a:cubicBezTo>
                  <a:pt x="138" y="773"/>
                  <a:pt x="138" y="773"/>
                  <a:pt x="138" y="773"/>
                </a:cubicBezTo>
                <a:close/>
                <a:moveTo>
                  <a:pt x="181" y="727"/>
                </a:moveTo>
                <a:cubicBezTo>
                  <a:pt x="181" y="727"/>
                  <a:pt x="181" y="728"/>
                  <a:pt x="181" y="729"/>
                </a:cubicBezTo>
                <a:cubicBezTo>
                  <a:pt x="181" y="729"/>
                  <a:pt x="181" y="729"/>
                  <a:pt x="181" y="729"/>
                </a:cubicBezTo>
                <a:cubicBezTo>
                  <a:pt x="181" y="729"/>
                  <a:pt x="181" y="729"/>
                  <a:pt x="182" y="729"/>
                </a:cubicBezTo>
                <a:cubicBezTo>
                  <a:pt x="182" y="728"/>
                  <a:pt x="182" y="727"/>
                  <a:pt x="182" y="727"/>
                </a:cubicBezTo>
                <a:cubicBezTo>
                  <a:pt x="182" y="725"/>
                  <a:pt x="182" y="723"/>
                  <a:pt x="181" y="721"/>
                </a:cubicBezTo>
                <a:cubicBezTo>
                  <a:pt x="181" y="721"/>
                  <a:pt x="181" y="721"/>
                  <a:pt x="181" y="721"/>
                </a:cubicBezTo>
                <a:cubicBezTo>
                  <a:pt x="181" y="720"/>
                  <a:pt x="182" y="720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7"/>
                  <a:pt x="181" y="716"/>
                  <a:pt x="181" y="714"/>
                </a:cubicBezTo>
                <a:cubicBezTo>
                  <a:pt x="181" y="714"/>
                  <a:pt x="181" y="714"/>
                  <a:pt x="181" y="714"/>
                </a:cubicBezTo>
                <a:cubicBezTo>
                  <a:pt x="181" y="713"/>
                  <a:pt x="181" y="712"/>
                  <a:pt x="181" y="712"/>
                </a:cubicBezTo>
                <a:cubicBezTo>
                  <a:pt x="180" y="713"/>
                  <a:pt x="180" y="713"/>
                  <a:pt x="180" y="714"/>
                </a:cubicBezTo>
                <a:cubicBezTo>
                  <a:pt x="180" y="714"/>
                  <a:pt x="180" y="714"/>
                  <a:pt x="180" y="714"/>
                </a:cubicBezTo>
                <a:cubicBezTo>
                  <a:pt x="180" y="716"/>
                  <a:pt x="180" y="717"/>
                  <a:pt x="181" y="719"/>
                </a:cubicBezTo>
                <a:cubicBezTo>
                  <a:pt x="180" y="719"/>
                  <a:pt x="180" y="719"/>
                  <a:pt x="180" y="719"/>
                </a:cubicBezTo>
                <a:cubicBezTo>
                  <a:pt x="181" y="719"/>
                  <a:pt x="179" y="721"/>
                  <a:pt x="180" y="720"/>
                </a:cubicBezTo>
                <a:cubicBezTo>
                  <a:pt x="180" y="720"/>
                  <a:pt x="180" y="720"/>
                  <a:pt x="180" y="720"/>
                </a:cubicBezTo>
                <a:cubicBezTo>
                  <a:pt x="181" y="720"/>
                  <a:pt x="181" y="720"/>
                  <a:pt x="181" y="720"/>
                </a:cubicBezTo>
                <a:cubicBezTo>
                  <a:pt x="181" y="720"/>
                  <a:pt x="180" y="720"/>
                  <a:pt x="181" y="720"/>
                </a:cubicBezTo>
                <a:cubicBezTo>
                  <a:pt x="181" y="722"/>
                  <a:pt x="181" y="725"/>
                  <a:pt x="181" y="727"/>
                </a:cubicBezTo>
                <a:close/>
                <a:moveTo>
                  <a:pt x="137" y="762"/>
                </a:moveTo>
                <a:cubicBezTo>
                  <a:pt x="137" y="763"/>
                  <a:pt x="137" y="763"/>
                  <a:pt x="137" y="764"/>
                </a:cubicBezTo>
                <a:cubicBezTo>
                  <a:pt x="137" y="764"/>
                  <a:pt x="137" y="764"/>
                  <a:pt x="137" y="764"/>
                </a:cubicBezTo>
                <a:cubicBezTo>
                  <a:pt x="138" y="764"/>
                  <a:pt x="138" y="764"/>
                  <a:pt x="138" y="764"/>
                </a:cubicBezTo>
                <a:cubicBezTo>
                  <a:pt x="138" y="763"/>
                  <a:pt x="138" y="763"/>
                  <a:pt x="138" y="762"/>
                </a:cubicBezTo>
                <a:cubicBezTo>
                  <a:pt x="138" y="761"/>
                  <a:pt x="138" y="761"/>
                  <a:pt x="138" y="760"/>
                </a:cubicBezTo>
                <a:cubicBezTo>
                  <a:pt x="138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1"/>
                  <a:pt x="137" y="761"/>
                  <a:pt x="137" y="762"/>
                </a:cubicBezTo>
                <a:close/>
                <a:moveTo>
                  <a:pt x="137" y="756"/>
                </a:moveTo>
                <a:cubicBezTo>
                  <a:pt x="137" y="757"/>
                  <a:pt x="137" y="757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7"/>
                  <a:pt x="138" y="757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lose/>
                <a:moveTo>
                  <a:pt x="140" y="751"/>
                </a:moveTo>
                <a:cubicBezTo>
                  <a:pt x="140" y="751"/>
                  <a:pt x="141" y="751"/>
                  <a:pt x="141" y="751"/>
                </a:cubicBezTo>
                <a:cubicBezTo>
                  <a:pt x="141" y="751"/>
                  <a:pt x="141" y="751"/>
                  <a:pt x="141" y="751"/>
                </a:cubicBezTo>
                <a:cubicBezTo>
                  <a:pt x="141" y="749"/>
                  <a:pt x="141" y="748"/>
                  <a:pt x="141" y="746"/>
                </a:cubicBezTo>
                <a:cubicBezTo>
                  <a:pt x="141" y="745"/>
                  <a:pt x="141" y="744"/>
                  <a:pt x="141" y="743"/>
                </a:cubicBezTo>
                <a:cubicBezTo>
                  <a:pt x="141" y="742"/>
                  <a:pt x="140" y="742"/>
                  <a:pt x="140" y="742"/>
                </a:cubicBezTo>
                <a:cubicBezTo>
                  <a:pt x="140" y="742"/>
                  <a:pt x="140" y="742"/>
                  <a:pt x="140" y="742"/>
                </a:cubicBezTo>
                <a:cubicBezTo>
                  <a:pt x="140" y="742"/>
                  <a:pt x="140" y="743"/>
                  <a:pt x="140" y="743"/>
                </a:cubicBezTo>
                <a:cubicBezTo>
                  <a:pt x="140" y="744"/>
                  <a:pt x="140" y="745"/>
                  <a:pt x="140" y="746"/>
                </a:cubicBezTo>
                <a:cubicBezTo>
                  <a:pt x="140" y="748"/>
                  <a:pt x="141" y="749"/>
                  <a:pt x="140" y="751"/>
                </a:cubicBezTo>
                <a:close/>
                <a:moveTo>
                  <a:pt x="144" y="737"/>
                </a:moveTo>
                <a:cubicBezTo>
                  <a:pt x="144" y="737"/>
                  <a:pt x="144" y="738"/>
                  <a:pt x="144" y="738"/>
                </a:cubicBezTo>
                <a:cubicBezTo>
                  <a:pt x="144" y="738"/>
                  <a:pt x="144" y="738"/>
                  <a:pt x="145" y="738"/>
                </a:cubicBezTo>
                <a:cubicBezTo>
                  <a:pt x="145" y="738"/>
                  <a:pt x="145" y="738"/>
                  <a:pt x="145" y="738"/>
                </a:cubicBezTo>
                <a:cubicBezTo>
                  <a:pt x="145" y="738"/>
                  <a:pt x="145" y="737"/>
                  <a:pt x="145" y="737"/>
                </a:cubicBezTo>
                <a:cubicBezTo>
                  <a:pt x="145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lose/>
                <a:moveTo>
                  <a:pt x="180" y="697"/>
                </a:moveTo>
                <a:cubicBezTo>
                  <a:pt x="180" y="696"/>
                  <a:pt x="180" y="695"/>
                  <a:pt x="180" y="694"/>
                </a:cubicBezTo>
                <a:cubicBezTo>
                  <a:pt x="180" y="694"/>
                  <a:pt x="180" y="694"/>
                  <a:pt x="179" y="695"/>
                </a:cubicBezTo>
                <a:cubicBezTo>
                  <a:pt x="179" y="694"/>
                  <a:pt x="179" y="693"/>
                  <a:pt x="180" y="693"/>
                </a:cubicBezTo>
                <a:cubicBezTo>
                  <a:pt x="180" y="692"/>
                  <a:pt x="180" y="691"/>
                  <a:pt x="180" y="690"/>
                </a:cubicBezTo>
                <a:cubicBezTo>
                  <a:pt x="180" y="689"/>
                  <a:pt x="180" y="688"/>
                  <a:pt x="180" y="688"/>
                </a:cubicBezTo>
                <a:cubicBezTo>
                  <a:pt x="180" y="688"/>
                  <a:pt x="180" y="687"/>
                  <a:pt x="180" y="687"/>
                </a:cubicBezTo>
                <a:cubicBezTo>
                  <a:pt x="180" y="687"/>
                  <a:pt x="180" y="687"/>
                  <a:pt x="180" y="687"/>
                </a:cubicBezTo>
                <a:cubicBezTo>
                  <a:pt x="181" y="686"/>
                  <a:pt x="180" y="684"/>
                  <a:pt x="180" y="683"/>
                </a:cubicBezTo>
                <a:cubicBezTo>
                  <a:pt x="180" y="682"/>
                  <a:pt x="180" y="682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2"/>
                  <a:pt x="180" y="682"/>
                  <a:pt x="181" y="683"/>
                </a:cubicBezTo>
                <a:cubicBezTo>
                  <a:pt x="181" y="684"/>
                  <a:pt x="181" y="686"/>
                  <a:pt x="181" y="687"/>
                </a:cubicBezTo>
                <a:cubicBezTo>
                  <a:pt x="181" y="687"/>
                  <a:pt x="181" y="688"/>
                  <a:pt x="181" y="688"/>
                </a:cubicBezTo>
                <a:cubicBezTo>
                  <a:pt x="181" y="688"/>
                  <a:pt x="181" y="689"/>
                  <a:pt x="181" y="690"/>
                </a:cubicBezTo>
                <a:cubicBezTo>
                  <a:pt x="180" y="691"/>
                  <a:pt x="180" y="692"/>
                  <a:pt x="180" y="693"/>
                </a:cubicBezTo>
                <a:cubicBezTo>
                  <a:pt x="181" y="693"/>
                  <a:pt x="181" y="693"/>
                  <a:pt x="181" y="694"/>
                </a:cubicBezTo>
                <a:cubicBezTo>
                  <a:pt x="181" y="695"/>
                  <a:pt x="181" y="696"/>
                  <a:pt x="180" y="697"/>
                </a:cubicBezTo>
                <a:cubicBezTo>
                  <a:pt x="180" y="698"/>
                  <a:pt x="180" y="699"/>
                  <a:pt x="180" y="700"/>
                </a:cubicBezTo>
                <a:cubicBezTo>
                  <a:pt x="180" y="700"/>
                  <a:pt x="180" y="700"/>
                  <a:pt x="180" y="700"/>
                </a:cubicBezTo>
                <a:cubicBezTo>
                  <a:pt x="181" y="701"/>
                  <a:pt x="181" y="702"/>
                  <a:pt x="181" y="702"/>
                </a:cubicBezTo>
                <a:cubicBezTo>
                  <a:pt x="181" y="703"/>
                  <a:pt x="181" y="703"/>
                  <a:pt x="181" y="703"/>
                </a:cubicBezTo>
                <a:cubicBezTo>
                  <a:pt x="181" y="703"/>
                  <a:pt x="181" y="704"/>
                  <a:pt x="181" y="705"/>
                </a:cubicBezTo>
                <a:cubicBezTo>
                  <a:pt x="181" y="705"/>
                  <a:pt x="181" y="705"/>
                  <a:pt x="181" y="705"/>
                </a:cubicBezTo>
                <a:cubicBezTo>
                  <a:pt x="180" y="705"/>
                  <a:pt x="180" y="705"/>
                  <a:pt x="180" y="705"/>
                </a:cubicBezTo>
                <a:cubicBezTo>
                  <a:pt x="180" y="704"/>
                  <a:pt x="180" y="703"/>
                  <a:pt x="180" y="703"/>
                </a:cubicBezTo>
                <a:cubicBezTo>
                  <a:pt x="180" y="702"/>
                  <a:pt x="180" y="702"/>
                  <a:pt x="180" y="702"/>
                </a:cubicBezTo>
                <a:cubicBezTo>
                  <a:pt x="180" y="702"/>
                  <a:pt x="180" y="702"/>
                  <a:pt x="179" y="702"/>
                </a:cubicBezTo>
                <a:cubicBezTo>
                  <a:pt x="179" y="701"/>
                  <a:pt x="179" y="701"/>
                  <a:pt x="180" y="700"/>
                </a:cubicBezTo>
                <a:cubicBezTo>
                  <a:pt x="179" y="699"/>
                  <a:pt x="180" y="698"/>
                  <a:pt x="180" y="697"/>
                </a:cubicBezTo>
                <a:close/>
                <a:moveTo>
                  <a:pt x="180" y="701"/>
                </a:moveTo>
                <a:cubicBezTo>
                  <a:pt x="180" y="701"/>
                  <a:pt x="180" y="701"/>
                  <a:pt x="180" y="701"/>
                </a:cubicBezTo>
                <a:cubicBezTo>
                  <a:pt x="180" y="701"/>
                  <a:pt x="180" y="702"/>
                  <a:pt x="180" y="702"/>
                </a:cubicBezTo>
                <a:cubicBezTo>
                  <a:pt x="180" y="701"/>
                  <a:pt x="180" y="701"/>
                  <a:pt x="180" y="701"/>
                </a:cubicBezTo>
                <a:close/>
                <a:moveTo>
                  <a:pt x="188" y="683"/>
                </a:move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7" y="684"/>
                  <a:pt x="187" y="684"/>
                </a:cubicBezTo>
                <a:cubicBezTo>
                  <a:pt x="187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lose/>
                <a:moveTo>
                  <a:pt x="187" y="641"/>
                </a:move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2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2"/>
                  <a:pt x="186" y="642"/>
                  <a:pt x="186" y="642"/>
                </a:cubicBezTo>
                <a:cubicBezTo>
                  <a:pt x="186" y="643"/>
                  <a:pt x="187" y="644"/>
                  <a:pt x="186" y="645"/>
                </a:cubicBezTo>
                <a:cubicBezTo>
                  <a:pt x="188" y="647"/>
                  <a:pt x="186" y="649"/>
                  <a:pt x="187" y="651"/>
                </a:cubicBezTo>
                <a:cubicBezTo>
                  <a:pt x="187" y="650"/>
                  <a:pt x="187" y="650"/>
                  <a:pt x="187" y="651"/>
                </a:cubicBezTo>
                <a:cubicBezTo>
                  <a:pt x="187" y="652"/>
                  <a:pt x="187" y="651"/>
                  <a:pt x="187" y="652"/>
                </a:cubicBezTo>
                <a:cubicBezTo>
                  <a:pt x="187" y="652"/>
                  <a:pt x="187" y="653"/>
                  <a:pt x="187" y="654"/>
                </a:cubicBezTo>
                <a:cubicBezTo>
                  <a:pt x="185" y="656"/>
                  <a:pt x="188" y="657"/>
                  <a:pt x="186" y="659"/>
                </a:cubicBezTo>
                <a:cubicBezTo>
                  <a:pt x="187" y="660"/>
                  <a:pt x="187" y="660"/>
                  <a:pt x="187" y="661"/>
                </a:cubicBezTo>
                <a:cubicBezTo>
                  <a:pt x="187" y="662"/>
                  <a:pt x="187" y="661"/>
                  <a:pt x="187" y="662"/>
                </a:cubicBezTo>
                <a:cubicBezTo>
                  <a:pt x="187" y="663"/>
                  <a:pt x="187" y="663"/>
                  <a:pt x="188" y="663"/>
                </a:cubicBezTo>
                <a:cubicBezTo>
                  <a:pt x="188" y="663"/>
                  <a:pt x="188" y="663"/>
                  <a:pt x="188" y="663"/>
                </a:cubicBezTo>
                <a:cubicBezTo>
                  <a:pt x="187" y="663"/>
                  <a:pt x="187" y="664"/>
                  <a:pt x="187" y="664"/>
                </a:cubicBezTo>
                <a:cubicBezTo>
                  <a:pt x="188" y="666"/>
                  <a:pt x="186" y="668"/>
                  <a:pt x="188" y="670"/>
                </a:cubicBezTo>
                <a:cubicBezTo>
                  <a:pt x="188" y="670"/>
                  <a:pt x="188" y="670"/>
                  <a:pt x="188" y="670"/>
                </a:cubicBezTo>
                <a:cubicBezTo>
                  <a:pt x="187" y="670"/>
                  <a:pt x="187" y="670"/>
                  <a:pt x="187" y="671"/>
                </a:cubicBezTo>
                <a:cubicBezTo>
                  <a:pt x="187" y="671"/>
                  <a:pt x="188" y="672"/>
                  <a:pt x="187" y="672"/>
                </a:cubicBezTo>
                <a:cubicBezTo>
                  <a:pt x="187" y="673"/>
                  <a:pt x="187" y="673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7" y="674"/>
                  <a:pt x="188" y="674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7" y="675"/>
                  <a:pt x="187" y="676"/>
                </a:cubicBezTo>
                <a:cubicBezTo>
                  <a:pt x="187" y="676"/>
                  <a:pt x="187" y="676"/>
                  <a:pt x="188" y="676"/>
                </a:cubicBezTo>
                <a:cubicBezTo>
                  <a:pt x="188" y="676"/>
                  <a:pt x="188" y="676"/>
                  <a:pt x="188" y="676"/>
                </a:cubicBezTo>
                <a:cubicBezTo>
                  <a:pt x="187" y="677"/>
                  <a:pt x="187" y="678"/>
                  <a:pt x="187" y="678"/>
                </a:cubicBezTo>
                <a:cubicBezTo>
                  <a:pt x="188" y="679"/>
                  <a:pt x="188" y="680"/>
                  <a:pt x="187" y="680"/>
                </a:cubicBezTo>
                <a:cubicBezTo>
                  <a:pt x="187" y="680"/>
                  <a:pt x="187" y="681"/>
                  <a:pt x="187" y="681"/>
                </a:cubicBezTo>
                <a:cubicBezTo>
                  <a:pt x="187" y="681"/>
                  <a:pt x="188" y="681"/>
                  <a:pt x="188" y="681"/>
                </a:cubicBezTo>
                <a:cubicBezTo>
                  <a:pt x="188" y="680"/>
                  <a:pt x="188" y="679"/>
                  <a:pt x="188" y="678"/>
                </a:cubicBezTo>
                <a:cubicBezTo>
                  <a:pt x="188" y="678"/>
                  <a:pt x="188" y="677"/>
                  <a:pt x="188" y="677"/>
                </a:cubicBezTo>
                <a:cubicBezTo>
                  <a:pt x="189" y="676"/>
                  <a:pt x="189" y="676"/>
                  <a:pt x="188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8" y="674"/>
                  <a:pt x="188" y="674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9" y="673"/>
                  <a:pt x="188" y="671"/>
                  <a:pt x="189" y="670"/>
                </a:cubicBezTo>
                <a:cubicBezTo>
                  <a:pt x="189" y="670"/>
                  <a:pt x="189" y="670"/>
                  <a:pt x="188" y="670"/>
                </a:cubicBezTo>
                <a:cubicBezTo>
                  <a:pt x="188" y="670"/>
                  <a:pt x="188" y="670"/>
                  <a:pt x="188" y="669"/>
                </a:cubicBezTo>
                <a:cubicBezTo>
                  <a:pt x="189" y="669"/>
                  <a:pt x="189" y="669"/>
                  <a:pt x="189" y="669"/>
                </a:cubicBezTo>
                <a:cubicBezTo>
                  <a:pt x="189" y="667"/>
                  <a:pt x="190" y="665"/>
                  <a:pt x="188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2"/>
                  <a:pt x="189" y="662"/>
                </a:cubicBezTo>
                <a:cubicBezTo>
                  <a:pt x="188" y="661"/>
                  <a:pt x="189" y="659"/>
                  <a:pt x="189" y="657"/>
                </a:cubicBezTo>
                <a:cubicBezTo>
                  <a:pt x="189" y="656"/>
                  <a:pt x="189" y="654"/>
                  <a:pt x="189" y="652"/>
                </a:cubicBezTo>
                <a:cubicBezTo>
                  <a:pt x="189" y="652"/>
                  <a:pt x="189" y="652"/>
                  <a:pt x="189" y="651"/>
                </a:cubicBezTo>
                <a:cubicBezTo>
                  <a:pt x="189" y="649"/>
                  <a:pt x="188" y="647"/>
                  <a:pt x="189" y="644"/>
                </a:cubicBezTo>
                <a:cubicBezTo>
                  <a:pt x="187" y="643"/>
                  <a:pt x="189" y="642"/>
                  <a:pt x="188" y="642"/>
                </a:cubicBezTo>
                <a:cubicBezTo>
                  <a:pt x="187" y="642"/>
                  <a:pt x="187" y="642"/>
                  <a:pt x="187" y="642"/>
                </a:cubicBezTo>
                <a:cubicBezTo>
                  <a:pt x="188" y="642"/>
                  <a:pt x="188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lose/>
                <a:moveTo>
                  <a:pt x="128" y="654"/>
                </a:move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9"/>
                  <a:pt x="128" y="664"/>
                  <a:pt x="128" y="668"/>
                </a:cubicBezTo>
                <a:cubicBezTo>
                  <a:pt x="128" y="681"/>
                  <a:pt x="128" y="694"/>
                  <a:pt x="129" y="706"/>
                </a:cubicBezTo>
                <a:cubicBezTo>
                  <a:pt x="129" y="706"/>
                  <a:pt x="129" y="707"/>
                  <a:pt x="129" y="707"/>
                </a:cubicBezTo>
                <a:cubicBezTo>
                  <a:pt x="129" y="707"/>
                  <a:pt x="129" y="706"/>
                  <a:pt x="129" y="706"/>
                </a:cubicBezTo>
                <a:cubicBezTo>
                  <a:pt x="128" y="694"/>
                  <a:pt x="128" y="681"/>
                  <a:pt x="128" y="668"/>
                </a:cubicBezTo>
                <a:cubicBezTo>
                  <a:pt x="128" y="664"/>
                  <a:pt x="128" y="659"/>
                  <a:pt x="128" y="654"/>
                </a:cubicBezTo>
                <a:close/>
                <a:moveTo>
                  <a:pt x="137" y="698"/>
                </a:move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8"/>
                  <a:pt x="137" y="698"/>
                </a:cubicBezTo>
                <a:close/>
                <a:moveTo>
                  <a:pt x="180" y="658"/>
                </a:moveTo>
                <a:cubicBezTo>
                  <a:pt x="180" y="658"/>
                  <a:pt x="180" y="658"/>
                  <a:pt x="180" y="658"/>
                </a:cubicBezTo>
                <a:cubicBezTo>
                  <a:pt x="180" y="658"/>
                  <a:pt x="181" y="658"/>
                  <a:pt x="181" y="658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1" y="657"/>
                </a:cubicBezTo>
                <a:cubicBezTo>
                  <a:pt x="181" y="657"/>
                  <a:pt x="181" y="657"/>
                  <a:pt x="180" y="656"/>
                </a:cubicBezTo>
                <a:cubicBezTo>
                  <a:pt x="180" y="656"/>
                  <a:pt x="180" y="656"/>
                  <a:pt x="180" y="657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0" y="658"/>
                </a:cubicBezTo>
                <a:close/>
                <a:moveTo>
                  <a:pt x="172" y="567"/>
                </a:moveTo>
                <a:cubicBezTo>
                  <a:pt x="172" y="567"/>
                  <a:pt x="172" y="567"/>
                  <a:pt x="171" y="568"/>
                </a:cubicBezTo>
                <a:cubicBezTo>
                  <a:pt x="171" y="568"/>
                  <a:pt x="171" y="568"/>
                  <a:pt x="171" y="568"/>
                </a:cubicBezTo>
                <a:cubicBezTo>
                  <a:pt x="172" y="568"/>
                  <a:pt x="172" y="568"/>
                  <a:pt x="172" y="568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8"/>
                  <a:pt x="172" y="569"/>
                  <a:pt x="172" y="569"/>
                </a:cubicBezTo>
                <a:cubicBezTo>
                  <a:pt x="172" y="569"/>
                  <a:pt x="172" y="569"/>
                  <a:pt x="172" y="569"/>
                </a:cubicBezTo>
                <a:cubicBezTo>
                  <a:pt x="172" y="570"/>
                  <a:pt x="172" y="570"/>
                  <a:pt x="172" y="570"/>
                </a:cubicBezTo>
                <a:cubicBezTo>
                  <a:pt x="171" y="570"/>
                  <a:pt x="171" y="570"/>
                  <a:pt x="171" y="570"/>
                </a:cubicBezTo>
                <a:cubicBezTo>
                  <a:pt x="171" y="570"/>
                  <a:pt x="172" y="572"/>
                  <a:pt x="170" y="572"/>
                </a:cubicBezTo>
                <a:cubicBezTo>
                  <a:pt x="170" y="574"/>
                  <a:pt x="172" y="577"/>
                  <a:pt x="170" y="578"/>
                </a:cubicBezTo>
                <a:cubicBezTo>
                  <a:pt x="171" y="595"/>
                  <a:pt x="171" y="612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1"/>
                  <a:pt x="173" y="632"/>
                  <a:pt x="173" y="633"/>
                </a:cubicBezTo>
                <a:cubicBezTo>
                  <a:pt x="173" y="634"/>
                  <a:pt x="173" y="635"/>
                  <a:pt x="173" y="636"/>
                </a:cubicBezTo>
                <a:cubicBezTo>
                  <a:pt x="173" y="636"/>
                  <a:pt x="173" y="637"/>
                  <a:pt x="173" y="637"/>
                </a:cubicBezTo>
                <a:cubicBezTo>
                  <a:pt x="173" y="637"/>
                  <a:pt x="173" y="637"/>
                  <a:pt x="173" y="637"/>
                </a:cubicBezTo>
                <a:cubicBezTo>
                  <a:pt x="173" y="638"/>
                  <a:pt x="173" y="638"/>
                  <a:pt x="173" y="639"/>
                </a:cubicBezTo>
                <a:cubicBezTo>
                  <a:pt x="173" y="639"/>
                  <a:pt x="173" y="640"/>
                  <a:pt x="173" y="640"/>
                </a:cubicBezTo>
                <a:cubicBezTo>
                  <a:pt x="173" y="640"/>
                  <a:pt x="173" y="640"/>
                  <a:pt x="173" y="640"/>
                </a:cubicBezTo>
                <a:cubicBezTo>
                  <a:pt x="173" y="641"/>
                  <a:pt x="173" y="640"/>
                  <a:pt x="173" y="640"/>
                </a:cubicBezTo>
                <a:cubicBezTo>
                  <a:pt x="174" y="640"/>
                  <a:pt x="174" y="639"/>
                  <a:pt x="173" y="639"/>
                </a:cubicBezTo>
                <a:cubicBezTo>
                  <a:pt x="173" y="638"/>
                  <a:pt x="173" y="638"/>
                  <a:pt x="174" y="637"/>
                </a:cubicBezTo>
                <a:cubicBezTo>
                  <a:pt x="174" y="638"/>
                  <a:pt x="174" y="638"/>
                  <a:pt x="174" y="638"/>
                </a:cubicBezTo>
                <a:cubicBezTo>
                  <a:pt x="174" y="639"/>
                  <a:pt x="174" y="639"/>
                  <a:pt x="174" y="639"/>
                </a:cubicBezTo>
                <a:cubicBezTo>
                  <a:pt x="174" y="639"/>
                  <a:pt x="174" y="638"/>
                  <a:pt x="174" y="638"/>
                </a:cubicBezTo>
                <a:cubicBezTo>
                  <a:pt x="174" y="638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8"/>
                  <a:pt x="175" y="638"/>
                  <a:pt x="175" y="638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6"/>
                  <a:pt x="175" y="636"/>
                  <a:pt x="175" y="635"/>
                </a:cubicBezTo>
                <a:cubicBezTo>
                  <a:pt x="174" y="635"/>
                  <a:pt x="174" y="636"/>
                  <a:pt x="173" y="636"/>
                </a:cubicBezTo>
                <a:cubicBezTo>
                  <a:pt x="173" y="635"/>
                  <a:pt x="173" y="634"/>
                  <a:pt x="173" y="633"/>
                </a:cubicBezTo>
                <a:cubicBezTo>
                  <a:pt x="173" y="632"/>
                  <a:pt x="173" y="631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30"/>
                  <a:pt x="175" y="630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6" y="628"/>
                  <a:pt x="175" y="627"/>
                  <a:pt x="176" y="626"/>
                </a:cubicBezTo>
                <a:cubicBezTo>
                  <a:pt x="176" y="626"/>
                  <a:pt x="176" y="626"/>
                  <a:pt x="175" y="625"/>
                </a:cubicBezTo>
                <a:cubicBezTo>
                  <a:pt x="177" y="624"/>
                  <a:pt x="175" y="623"/>
                  <a:pt x="176" y="621"/>
                </a:cubicBezTo>
                <a:cubicBezTo>
                  <a:pt x="176" y="621"/>
                  <a:pt x="175" y="621"/>
                  <a:pt x="175" y="621"/>
                </a:cubicBezTo>
                <a:cubicBezTo>
                  <a:pt x="175" y="618"/>
                  <a:pt x="176" y="616"/>
                  <a:pt x="175" y="614"/>
                </a:cubicBezTo>
                <a:cubicBezTo>
                  <a:pt x="176" y="612"/>
                  <a:pt x="175" y="611"/>
                  <a:pt x="175" y="609"/>
                </a:cubicBezTo>
                <a:cubicBezTo>
                  <a:pt x="175" y="608"/>
                  <a:pt x="176" y="605"/>
                  <a:pt x="175" y="604"/>
                </a:cubicBezTo>
                <a:cubicBezTo>
                  <a:pt x="175" y="602"/>
                  <a:pt x="175" y="601"/>
                  <a:pt x="175" y="600"/>
                </a:cubicBezTo>
                <a:cubicBezTo>
                  <a:pt x="175" y="599"/>
                  <a:pt x="174" y="599"/>
                  <a:pt x="174" y="599"/>
                </a:cubicBezTo>
                <a:cubicBezTo>
                  <a:pt x="174" y="599"/>
                  <a:pt x="174" y="598"/>
                  <a:pt x="174" y="597"/>
                </a:cubicBezTo>
                <a:cubicBezTo>
                  <a:pt x="174" y="596"/>
                  <a:pt x="174" y="595"/>
                  <a:pt x="174" y="594"/>
                </a:cubicBezTo>
                <a:cubicBezTo>
                  <a:pt x="174" y="594"/>
                  <a:pt x="175" y="594"/>
                  <a:pt x="175" y="594"/>
                </a:cubicBezTo>
                <a:cubicBezTo>
                  <a:pt x="175" y="593"/>
                  <a:pt x="174" y="593"/>
                  <a:pt x="174" y="593"/>
                </a:cubicBezTo>
                <a:cubicBezTo>
                  <a:pt x="174" y="592"/>
                  <a:pt x="174" y="590"/>
                  <a:pt x="174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174" y="588"/>
                  <a:pt x="174" y="586"/>
                  <a:pt x="174" y="585"/>
                </a:cubicBezTo>
                <a:cubicBezTo>
                  <a:pt x="174" y="584"/>
                  <a:pt x="174" y="583"/>
                  <a:pt x="174" y="581"/>
                </a:cubicBezTo>
                <a:cubicBezTo>
                  <a:pt x="173" y="578"/>
                  <a:pt x="174" y="575"/>
                  <a:pt x="173" y="573"/>
                </a:cubicBezTo>
                <a:cubicBezTo>
                  <a:pt x="173" y="572"/>
                  <a:pt x="173" y="572"/>
                  <a:pt x="173" y="572"/>
                </a:cubicBezTo>
                <a:cubicBezTo>
                  <a:pt x="173" y="571"/>
                  <a:pt x="173" y="571"/>
                  <a:pt x="172" y="571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69"/>
                  <a:pt x="173" y="568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lose/>
                <a:moveTo>
                  <a:pt x="179" y="623"/>
                </a:moveTo>
                <a:cubicBezTo>
                  <a:pt x="178" y="623"/>
                  <a:pt x="178" y="623"/>
                  <a:pt x="178" y="623"/>
                </a:cubicBezTo>
                <a:cubicBezTo>
                  <a:pt x="178" y="623"/>
                  <a:pt x="178" y="623"/>
                  <a:pt x="178" y="623"/>
                </a:cubicBezTo>
                <a:cubicBezTo>
                  <a:pt x="178" y="624"/>
                  <a:pt x="178" y="624"/>
                  <a:pt x="178" y="625"/>
                </a:cubicBezTo>
                <a:cubicBezTo>
                  <a:pt x="179" y="625"/>
                  <a:pt x="179" y="626"/>
                  <a:pt x="179" y="626"/>
                </a:cubicBezTo>
                <a:cubicBezTo>
                  <a:pt x="178" y="626"/>
                  <a:pt x="179" y="627"/>
                  <a:pt x="179" y="627"/>
                </a:cubicBezTo>
                <a:cubicBezTo>
                  <a:pt x="179" y="627"/>
                  <a:pt x="179" y="627"/>
                  <a:pt x="179" y="627"/>
                </a:cubicBezTo>
                <a:cubicBezTo>
                  <a:pt x="179" y="626"/>
                  <a:pt x="179" y="625"/>
                  <a:pt x="179" y="625"/>
                </a:cubicBezTo>
                <a:cubicBezTo>
                  <a:pt x="179" y="624"/>
                  <a:pt x="179" y="624"/>
                  <a:pt x="179" y="624"/>
                </a:cubicBezTo>
                <a:cubicBezTo>
                  <a:pt x="179" y="623"/>
                  <a:pt x="179" y="623"/>
                  <a:pt x="179" y="623"/>
                </a:cubicBezTo>
                <a:close/>
                <a:moveTo>
                  <a:pt x="186" y="612"/>
                </a:moveTo>
                <a:cubicBezTo>
                  <a:pt x="186" y="612"/>
                  <a:pt x="186" y="612"/>
                  <a:pt x="186" y="612"/>
                </a:cubicBezTo>
                <a:cubicBezTo>
                  <a:pt x="186" y="614"/>
                  <a:pt x="186" y="614"/>
                  <a:pt x="186" y="616"/>
                </a:cubicBezTo>
                <a:cubicBezTo>
                  <a:pt x="186" y="616"/>
                  <a:pt x="185" y="617"/>
                  <a:pt x="185" y="618"/>
                </a:cubicBezTo>
                <a:cubicBezTo>
                  <a:pt x="185" y="618"/>
                  <a:pt x="185" y="618"/>
                  <a:pt x="186" y="618"/>
                </a:cubicBezTo>
                <a:cubicBezTo>
                  <a:pt x="186" y="618"/>
                  <a:pt x="186" y="618"/>
                  <a:pt x="186" y="618"/>
                </a:cubicBezTo>
                <a:cubicBezTo>
                  <a:pt x="186" y="617"/>
                  <a:pt x="186" y="616"/>
                  <a:pt x="186" y="616"/>
                </a:cubicBezTo>
                <a:cubicBezTo>
                  <a:pt x="187" y="615"/>
                  <a:pt x="187" y="613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lose/>
                <a:moveTo>
                  <a:pt x="178" y="609"/>
                </a:moveTo>
                <a:cubicBezTo>
                  <a:pt x="178" y="609"/>
                  <a:pt x="178" y="608"/>
                  <a:pt x="178" y="608"/>
                </a:cubicBezTo>
                <a:cubicBezTo>
                  <a:pt x="178" y="608"/>
                  <a:pt x="178" y="608"/>
                  <a:pt x="178" y="608"/>
                </a:cubicBezTo>
                <a:cubicBezTo>
                  <a:pt x="178" y="608"/>
                  <a:pt x="178" y="609"/>
                  <a:pt x="178" y="609"/>
                </a:cubicBezTo>
                <a:cubicBezTo>
                  <a:pt x="177" y="610"/>
                  <a:pt x="178" y="611"/>
                  <a:pt x="178" y="612"/>
                </a:cubicBezTo>
                <a:cubicBezTo>
                  <a:pt x="178" y="613"/>
                  <a:pt x="178" y="614"/>
                  <a:pt x="178" y="614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9" y="614"/>
                  <a:pt x="178" y="613"/>
                  <a:pt x="178" y="612"/>
                </a:cubicBezTo>
                <a:cubicBezTo>
                  <a:pt x="178" y="611"/>
                  <a:pt x="178" y="610"/>
                  <a:pt x="178" y="609"/>
                </a:cubicBezTo>
                <a:close/>
                <a:moveTo>
                  <a:pt x="178" y="604"/>
                </a:moveTo>
                <a:cubicBezTo>
                  <a:pt x="178" y="604"/>
                  <a:pt x="178" y="604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ubicBezTo>
                  <a:pt x="178" y="605"/>
                  <a:pt x="178" y="606"/>
                  <a:pt x="178" y="606"/>
                </a:cubicBezTo>
                <a:cubicBezTo>
                  <a:pt x="178" y="606"/>
                  <a:pt x="178" y="607"/>
                  <a:pt x="178" y="607"/>
                </a:cubicBezTo>
                <a:cubicBezTo>
                  <a:pt x="178" y="607"/>
                  <a:pt x="178" y="606"/>
                  <a:pt x="178" y="606"/>
                </a:cubicBezTo>
                <a:cubicBezTo>
                  <a:pt x="178" y="606"/>
                  <a:pt x="178" y="605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lose/>
                <a:moveTo>
                  <a:pt x="128" y="643"/>
                </a:move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4"/>
                  <a:pt x="128" y="644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4"/>
                  <a:pt x="128" y="644"/>
                  <a:pt x="128" y="643"/>
                </a:cubicBezTo>
                <a:close/>
                <a:moveTo>
                  <a:pt x="128" y="638"/>
                </a:move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9"/>
                  <a:pt x="128" y="639"/>
                  <a:pt x="128" y="639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39"/>
                </a:cubicBezTo>
                <a:cubicBezTo>
                  <a:pt x="128" y="639"/>
                  <a:pt x="128" y="639"/>
                  <a:pt x="128" y="638"/>
                </a:cubicBezTo>
                <a:close/>
                <a:moveTo>
                  <a:pt x="128" y="634"/>
                </a:moveTo>
                <a:cubicBezTo>
                  <a:pt x="128" y="633"/>
                  <a:pt x="128" y="632"/>
                  <a:pt x="128" y="632"/>
                </a:cubicBezTo>
                <a:cubicBezTo>
                  <a:pt x="128" y="632"/>
                  <a:pt x="128" y="632"/>
                  <a:pt x="128" y="632"/>
                </a:cubicBezTo>
                <a:cubicBezTo>
                  <a:pt x="128" y="632"/>
                  <a:pt x="127" y="632"/>
                  <a:pt x="127" y="632"/>
                </a:cubicBezTo>
                <a:cubicBezTo>
                  <a:pt x="127" y="632"/>
                  <a:pt x="127" y="632"/>
                  <a:pt x="127" y="632"/>
                </a:cubicBezTo>
                <a:cubicBezTo>
                  <a:pt x="128" y="632"/>
                  <a:pt x="128" y="633"/>
                  <a:pt x="128" y="634"/>
                </a:cubicBezTo>
                <a:cubicBezTo>
                  <a:pt x="128" y="634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4"/>
                  <a:pt x="128" y="634"/>
                </a:cubicBezTo>
                <a:close/>
                <a:moveTo>
                  <a:pt x="183" y="572"/>
                </a:moveTo>
                <a:cubicBezTo>
                  <a:pt x="183" y="573"/>
                  <a:pt x="183" y="573"/>
                  <a:pt x="183" y="574"/>
                </a:cubicBezTo>
                <a:cubicBezTo>
                  <a:pt x="183" y="574"/>
                  <a:pt x="183" y="575"/>
                  <a:pt x="183" y="575"/>
                </a:cubicBezTo>
                <a:cubicBezTo>
                  <a:pt x="183" y="575"/>
                  <a:pt x="183" y="575"/>
                  <a:pt x="183" y="575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84" y="575"/>
                  <a:pt x="184" y="574"/>
                  <a:pt x="183" y="574"/>
                </a:cubicBezTo>
                <a:cubicBezTo>
                  <a:pt x="183" y="573"/>
                  <a:pt x="183" y="573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lose/>
                <a:moveTo>
                  <a:pt x="127" y="606"/>
                </a:moveTo>
                <a:cubicBezTo>
                  <a:pt x="127" y="606"/>
                  <a:pt x="127" y="606"/>
                  <a:pt x="127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7"/>
                  <a:pt x="126" y="609"/>
                  <a:pt x="126" y="610"/>
                </a:cubicBezTo>
                <a:cubicBezTo>
                  <a:pt x="126" y="610"/>
                  <a:pt x="127" y="610"/>
                  <a:pt x="127" y="610"/>
                </a:cubicBezTo>
                <a:cubicBezTo>
                  <a:pt x="127" y="610"/>
                  <a:pt x="127" y="610"/>
                  <a:pt x="127" y="609"/>
                </a:cubicBezTo>
                <a:cubicBezTo>
                  <a:pt x="126" y="609"/>
                  <a:pt x="126" y="607"/>
                  <a:pt x="127" y="606"/>
                </a:cubicBezTo>
                <a:close/>
                <a:moveTo>
                  <a:pt x="126" y="591"/>
                </a:moveTo>
                <a:cubicBezTo>
                  <a:pt x="126" y="591"/>
                  <a:pt x="126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3"/>
                  <a:pt x="125" y="595"/>
                  <a:pt x="126" y="596"/>
                </a:cubicBezTo>
                <a:cubicBezTo>
                  <a:pt x="126" y="599"/>
                  <a:pt x="126" y="601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1"/>
                  <a:pt x="126" y="599"/>
                  <a:pt x="126" y="596"/>
                </a:cubicBezTo>
                <a:cubicBezTo>
                  <a:pt x="126" y="594"/>
                  <a:pt x="126" y="593"/>
                  <a:pt x="126" y="591"/>
                </a:cubicBezTo>
                <a:close/>
                <a:moveTo>
                  <a:pt x="125" y="586"/>
                </a:move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6"/>
                </a:cubicBezTo>
                <a:cubicBezTo>
                  <a:pt x="125" y="586"/>
                  <a:pt x="125" y="586"/>
                  <a:pt x="125" y="586"/>
                </a:cubicBezTo>
                <a:cubicBezTo>
                  <a:pt x="125" y="586"/>
                  <a:pt x="125" y="587"/>
                  <a:pt x="125" y="587"/>
                </a:cubicBezTo>
                <a:cubicBezTo>
                  <a:pt x="125" y="587"/>
                  <a:pt x="125" y="586"/>
                  <a:pt x="125" y="586"/>
                </a:cubicBezTo>
                <a:close/>
                <a:moveTo>
                  <a:pt x="168" y="544"/>
                </a:moveTo>
                <a:cubicBezTo>
                  <a:pt x="168" y="543"/>
                  <a:pt x="168" y="542"/>
                  <a:pt x="168" y="542"/>
                </a:cubicBezTo>
                <a:cubicBezTo>
                  <a:pt x="168" y="542"/>
                  <a:pt x="168" y="541"/>
                  <a:pt x="168" y="541"/>
                </a:cubicBezTo>
                <a:cubicBezTo>
                  <a:pt x="168" y="541"/>
                  <a:pt x="168" y="541"/>
                  <a:pt x="168" y="542"/>
                </a:cubicBezTo>
                <a:cubicBezTo>
                  <a:pt x="168" y="542"/>
                  <a:pt x="168" y="542"/>
                  <a:pt x="168" y="542"/>
                </a:cubicBezTo>
                <a:cubicBezTo>
                  <a:pt x="168" y="542"/>
                  <a:pt x="168" y="543"/>
                  <a:pt x="168" y="544"/>
                </a:cubicBezTo>
                <a:cubicBezTo>
                  <a:pt x="168" y="545"/>
                  <a:pt x="168" y="545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5"/>
                  <a:pt x="168" y="545"/>
                  <a:pt x="168" y="544"/>
                </a:cubicBezTo>
                <a:close/>
                <a:moveTo>
                  <a:pt x="174" y="530"/>
                </a:moveTo>
                <a:cubicBezTo>
                  <a:pt x="174" y="531"/>
                  <a:pt x="174" y="531"/>
                  <a:pt x="174" y="531"/>
                </a:cubicBezTo>
                <a:cubicBezTo>
                  <a:pt x="174" y="532"/>
                  <a:pt x="174" y="532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2"/>
                  <a:pt x="174" y="532"/>
                  <a:pt x="174" y="531"/>
                </a:cubicBezTo>
                <a:cubicBezTo>
                  <a:pt x="174" y="531"/>
                  <a:pt x="174" y="531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lose/>
                <a:moveTo>
                  <a:pt x="167" y="529"/>
                </a:moveTo>
                <a:cubicBezTo>
                  <a:pt x="167" y="529"/>
                  <a:pt x="167" y="528"/>
                  <a:pt x="167" y="528"/>
                </a:cubicBezTo>
                <a:cubicBezTo>
                  <a:pt x="167" y="528"/>
                  <a:pt x="167" y="528"/>
                  <a:pt x="167" y="527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9"/>
                  <a:pt x="167" y="529"/>
                </a:cubicBezTo>
                <a:cubicBezTo>
                  <a:pt x="167" y="530"/>
                  <a:pt x="167" y="530"/>
                  <a:pt x="167" y="531"/>
                </a:cubicBezTo>
                <a:cubicBezTo>
                  <a:pt x="167" y="531"/>
                  <a:pt x="167" y="531"/>
                  <a:pt x="168" y="531"/>
                </a:cubicBezTo>
                <a:cubicBezTo>
                  <a:pt x="168" y="531"/>
                  <a:pt x="168" y="531"/>
                  <a:pt x="168" y="531"/>
                </a:cubicBezTo>
                <a:cubicBezTo>
                  <a:pt x="167" y="530"/>
                  <a:pt x="167" y="530"/>
                  <a:pt x="167" y="529"/>
                </a:cubicBezTo>
                <a:close/>
                <a:moveTo>
                  <a:pt x="170" y="514"/>
                </a:moveTo>
                <a:cubicBezTo>
                  <a:pt x="170" y="514"/>
                  <a:pt x="170" y="515"/>
                  <a:pt x="170" y="515"/>
                </a:cubicBezTo>
                <a:cubicBezTo>
                  <a:pt x="170" y="515"/>
                  <a:pt x="170" y="515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0" y="515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lose/>
                <a:moveTo>
                  <a:pt x="168" y="514"/>
                </a:move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4"/>
                  <a:pt x="168" y="514"/>
                </a:cubicBezTo>
                <a:close/>
                <a:moveTo>
                  <a:pt x="167" y="509"/>
                </a:moveTo>
                <a:cubicBezTo>
                  <a:pt x="166" y="510"/>
                  <a:pt x="166" y="511"/>
                  <a:pt x="166" y="511"/>
                </a:cubicBezTo>
                <a:cubicBezTo>
                  <a:pt x="166" y="511"/>
                  <a:pt x="166" y="512"/>
                  <a:pt x="166" y="512"/>
                </a:cubicBezTo>
                <a:cubicBezTo>
                  <a:pt x="166" y="512"/>
                  <a:pt x="166" y="512"/>
                  <a:pt x="167" y="512"/>
                </a:cubicBezTo>
                <a:cubicBezTo>
                  <a:pt x="167" y="512"/>
                  <a:pt x="167" y="512"/>
                  <a:pt x="167" y="512"/>
                </a:cubicBezTo>
                <a:cubicBezTo>
                  <a:pt x="167" y="512"/>
                  <a:pt x="167" y="511"/>
                  <a:pt x="167" y="511"/>
                </a:cubicBezTo>
                <a:cubicBezTo>
                  <a:pt x="167" y="511"/>
                  <a:pt x="167" y="510"/>
                  <a:pt x="167" y="510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lose/>
                <a:moveTo>
                  <a:pt x="168" y="511"/>
                </a:moveTo>
                <a:cubicBezTo>
                  <a:pt x="168" y="511"/>
                  <a:pt x="168" y="511"/>
                  <a:pt x="168" y="511"/>
                </a:cubicBezTo>
                <a:cubicBezTo>
                  <a:pt x="169" y="510"/>
                  <a:pt x="168" y="509"/>
                  <a:pt x="168" y="508"/>
                </a:cubicBezTo>
                <a:cubicBezTo>
                  <a:pt x="168" y="507"/>
                  <a:pt x="168" y="506"/>
                  <a:pt x="168" y="505"/>
                </a:cubicBezTo>
                <a:cubicBezTo>
                  <a:pt x="168" y="505"/>
                  <a:pt x="168" y="505"/>
                  <a:pt x="168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6"/>
                  <a:pt x="167" y="507"/>
                  <a:pt x="168" y="508"/>
                </a:cubicBezTo>
                <a:cubicBezTo>
                  <a:pt x="168" y="509"/>
                  <a:pt x="168" y="510"/>
                  <a:pt x="168" y="511"/>
                </a:cubicBezTo>
                <a:cubicBezTo>
                  <a:pt x="167" y="511"/>
                  <a:pt x="168" y="511"/>
                  <a:pt x="168" y="511"/>
                </a:cubicBezTo>
                <a:close/>
                <a:moveTo>
                  <a:pt x="166" y="488"/>
                </a:move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9"/>
                  <a:pt x="166" y="489"/>
                  <a:pt x="166" y="489"/>
                </a:cubicBezTo>
                <a:cubicBezTo>
                  <a:pt x="166" y="489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89"/>
                  <a:pt x="166" y="489"/>
                  <a:pt x="166" y="489"/>
                </a:cubicBezTo>
                <a:lnTo>
                  <a:pt x="166" y="488"/>
                </a:lnTo>
                <a:close/>
                <a:moveTo>
                  <a:pt x="172" y="477"/>
                </a:moveTo>
                <a:cubicBezTo>
                  <a:pt x="172" y="477"/>
                  <a:pt x="172" y="478"/>
                  <a:pt x="172" y="478"/>
                </a:cubicBezTo>
                <a:cubicBezTo>
                  <a:pt x="172" y="478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8"/>
                  <a:pt x="172" y="478"/>
                </a:cubicBezTo>
                <a:cubicBezTo>
                  <a:pt x="172" y="478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lose/>
                <a:moveTo>
                  <a:pt x="165" y="457"/>
                </a:moveTo>
                <a:cubicBezTo>
                  <a:pt x="165" y="457"/>
                  <a:pt x="165" y="457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5"/>
                  <a:pt x="165" y="454"/>
                  <a:pt x="165" y="452"/>
                </a:cubicBezTo>
                <a:cubicBezTo>
                  <a:pt x="165" y="451"/>
                  <a:pt x="165" y="451"/>
                  <a:pt x="165" y="450"/>
                </a:cubicBezTo>
                <a:cubicBezTo>
                  <a:pt x="165" y="450"/>
                  <a:pt x="165" y="450"/>
                  <a:pt x="165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1"/>
                  <a:pt x="164" y="451"/>
                  <a:pt x="164" y="452"/>
                </a:cubicBezTo>
                <a:cubicBezTo>
                  <a:pt x="164" y="454"/>
                  <a:pt x="164" y="455"/>
                  <a:pt x="165" y="457"/>
                </a:cubicBezTo>
                <a:cubicBezTo>
                  <a:pt x="164" y="458"/>
                  <a:pt x="164" y="459"/>
                  <a:pt x="165" y="460"/>
                </a:cubicBezTo>
                <a:cubicBezTo>
                  <a:pt x="165" y="461"/>
                  <a:pt x="165" y="462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2"/>
                  <a:pt x="165" y="461"/>
                  <a:pt x="165" y="460"/>
                </a:cubicBezTo>
                <a:cubicBezTo>
                  <a:pt x="165" y="459"/>
                  <a:pt x="165" y="458"/>
                  <a:pt x="165" y="457"/>
                </a:cubicBezTo>
                <a:close/>
                <a:moveTo>
                  <a:pt x="166" y="459"/>
                </a:moveTo>
                <a:cubicBezTo>
                  <a:pt x="166" y="458"/>
                  <a:pt x="166" y="457"/>
                  <a:pt x="166" y="457"/>
                </a:cubicBezTo>
                <a:cubicBezTo>
                  <a:pt x="166" y="457"/>
                  <a:pt x="166" y="457"/>
                  <a:pt x="166" y="457"/>
                </a:cubicBezTo>
                <a:cubicBezTo>
                  <a:pt x="167" y="454"/>
                  <a:pt x="166" y="451"/>
                  <a:pt x="166" y="448"/>
                </a:cubicBezTo>
                <a:cubicBezTo>
                  <a:pt x="166" y="447"/>
                  <a:pt x="166" y="445"/>
                  <a:pt x="166" y="444"/>
                </a:cubicBezTo>
                <a:cubicBezTo>
                  <a:pt x="166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6"/>
                  <a:pt x="165" y="447"/>
                  <a:pt x="165" y="448"/>
                </a:cubicBezTo>
                <a:cubicBezTo>
                  <a:pt x="165" y="451"/>
                  <a:pt x="166" y="454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8"/>
                  <a:pt x="165" y="458"/>
                  <a:pt x="165" y="459"/>
                </a:cubicBezTo>
                <a:cubicBezTo>
                  <a:pt x="166" y="461"/>
                  <a:pt x="166" y="463"/>
                  <a:pt x="166" y="465"/>
                </a:cubicBezTo>
                <a:cubicBezTo>
                  <a:pt x="166" y="465"/>
                  <a:pt x="166" y="465"/>
                  <a:pt x="166" y="465"/>
                </a:cubicBezTo>
                <a:cubicBezTo>
                  <a:pt x="166" y="469"/>
                  <a:pt x="166" y="473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7"/>
                  <a:pt x="166" y="477"/>
                  <a:pt x="166" y="477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5"/>
                  <a:pt x="165" y="473"/>
                  <a:pt x="165" y="471"/>
                </a:cubicBezTo>
                <a:cubicBezTo>
                  <a:pt x="165" y="470"/>
                  <a:pt x="165" y="469"/>
                  <a:pt x="165" y="469"/>
                </a:cubicBezTo>
                <a:cubicBezTo>
                  <a:pt x="165" y="469"/>
                  <a:pt x="165" y="468"/>
                  <a:pt x="165" y="468"/>
                </a:cubicBezTo>
                <a:cubicBezTo>
                  <a:pt x="165" y="468"/>
                  <a:pt x="165" y="468"/>
                  <a:pt x="165" y="469"/>
                </a:cubicBezTo>
                <a:cubicBezTo>
                  <a:pt x="165" y="469"/>
                  <a:pt x="165" y="469"/>
                  <a:pt x="165" y="469"/>
                </a:cubicBezTo>
                <a:cubicBezTo>
                  <a:pt x="165" y="469"/>
                  <a:pt x="165" y="470"/>
                  <a:pt x="165" y="471"/>
                </a:cubicBezTo>
                <a:cubicBezTo>
                  <a:pt x="165" y="473"/>
                  <a:pt x="165" y="475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8"/>
                  <a:pt x="165" y="479"/>
                  <a:pt x="165" y="480"/>
                </a:cubicBezTo>
                <a:cubicBezTo>
                  <a:pt x="165" y="482"/>
                  <a:pt x="166" y="483"/>
                  <a:pt x="165" y="484"/>
                </a:cubicBezTo>
                <a:cubicBezTo>
                  <a:pt x="165" y="484"/>
                  <a:pt x="165" y="484"/>
                  <a:pt x="166" y="484"/>
                </a:cubicBezTo>
                <a:cubicBezTo>
                  <a:pt x="166" y="484"/>
                  <a:pt x="166" y="484"/>
                  <a:pt x="166" y="484"/>
                </a:cubicBezTo>
                <a:cubicBezTo>
                  <a:pt x="166" y="483"/>
                  <a:pt x="166" y="482"/>
                  <a:pt x="166" y="480"/>
                </a:cubicBezTo>
                <a:cubicBezTo>
                  <a:pt x="166" y="479"/>
                  <a:pt x="166" y="478"/>
                  <a:pt x="166" y="477"/>
                </a:cubicBezTo>
                <a:cubicBezTo>
                  <a:pt x="166" y="478"/>
                  <a:pt x="166" y="480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3"/>
                  <a:pt x="166" y="483"/>
                  <a:pt x="167" y="483"/>
                </a:cubicBezTo>
                <a:cubicBezTo>
                  <a:pt x="167" y="483"/>
                  <a:pt x="167" y="484"/>
                  <a:pt x="167" y="483"/>
                </a:cubicBezTo>
                <a:cubicBezTo>
                  <a:pt x="167" y="483"/>
                  <a:pt x="167" y="483"/>
                  <a:pt x="167" y="483"/>
                </a:cubicBezTo>
                <a:cubicBezTo>
                  <a:pt x="167" y="483"/>
                  <a:pt x="167" y="483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8" y="479"/>
                  <a:pt x="169" y="477"/>
                  <a:pt x="169" y="475"/>
                </a:cubicBezTo>
                <a:cubicBezTo>
                  <a:pt x="169" y="474"/>
                  <a:pt x="168" y="474"/>
                  <a:pt x="168" y="473"/>
                </a:cubicBezTo>
                <a:cubicBezTo>
                  <a:pt x="168" y="473"/>
                  <a:pt x="168" y="472"/>
                  <a:pt x="168" y="471"/>
                </a:cubicBezTo>
                <a:cubicBezTo>
                  <a:pt x="168" y="471"/>
                  <a:pt x="167" y="470"/>
                  <a:pt x="167" y="470"/>
                </a:cubicBezTo>
                <a:cubicBezTo>
                  <a:pt x="167" y="468"/>
                  <a:pt x="168" y="465"/>
                  <a:pt x="166" y="465"/>
                </a:cubicBezTo>
                <a:cubicBezTo>
                  <a:pt x="167" y="463"/>
                  <a:pt x="166" y="461"/>
                  <a:pt x="166" y="459"/>
                </a:cubicBezTo>
                <a:close/>
                <a:moveTo>
                  <a:pt x="178" y="450"/>
                </a:moveTo>
                <a:cubicBezTo>
                  <a:pt x="179" y="450"/>
                  <a:pt x="179" y="450"/>
                  <a:pt x="179" y="450"/>
                </a:cubicBezTo>
                <a:cubicBezTo>
                  <a:pt x="179" y="451"/>
                  <a:pt x="179" y="452"/>
                  <a:pt x="179" y="453"/>
                </a:cubicBezTo>
                <a:cubicBezTo>
                  <a:pt x="179" y="453"/>
                  <a:pt x="178" y="454"/>
                  <a:pt x="178" y="454"/>
                </a:cubicBezTo>
                <a:cubicBezTo>
                  <a:pt x="178" y="454"/>
                  <a:pt x="178" y="454"/>
                  <a:pt x="178" y="454"/>
                </a:cubicBezTo>
                <a:cubicBezTo>
                  <a:pt x="180" y="454"/>
                  <a:pt x="179" y="456"/>
                  <a:pt x="180" y="457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80" y="457"/>
                  <a:pt x="179" y="457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80" y="459"/>
                  <a:pt x="181" y="463"/>
                  <a:pt x="180" y="466"/>
                </a:cubicBezTo>
                <a:cubicBezTo>
                  <a:pt x="180" y="466"/>
                  <a:pt x="180" y="466"/>
                  <a:pt x="181" y="467"/>
                </a:cubicBezTo>
                <a:cubicBezTo>
                  <a:pt x="180" y="468"/>
                  <a:pt x="181" y="470"/>
                  <a:pt x="180" y="472"/>
                </a:cubicBezTo>
                <a:cubicBezTo>
                  <a:pt x="178" y="472"/>
                  <a:pt x="179" y="470"/>
                  <a:pt x="179" y="470"/>
                </a:cubicBezTo>
                <a:cubicBezTo>
                  <a:pt x="179" y="469"/>
                  <a:pt x="178" y="469"/>
                  <a:pt x="178" y="469"/>
                </a:cubicBezTo>
                <a:cubicBezTo>
                  <a:pt x="178" y="469"/>
                  <a:pt x="178" y="468"/>
                  <a:pt x="178" y="468"/>
                </a:cubicBezTo>
                <a:cubicBezTo>
                  <a:pt x="178" y="468"/>
                  <a:pt x="178" y="467"/>
                  <a:pt x="178" y="467"/>
                </a:cubicBezTo>
                <a:cubicBezTo>
                  <a:pt x="178" y="465"/>
                  <a:pt x="179" y="464"/>
                  <a:pt x="178" y="463"/>
                </a:cubicBezTo>
                <a:cubicBezTo>
                  <a:pt x="179" y="462"/>
                  <a:pt x="177" y="459"/>
                  <a:pt x="178" y="458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6"/>
                  <a:pt x="177" y="455"/>
                  <a:pt x="178" y="454"/>
                </a:cubicBezTo>
                <a:cubicBezTo>
                  <a:pt x="178" y="453"/>
                  <a:pt x="178" y="453"/>
                  <a:pt x="178" y="453"/>
                </a:cubicBezTo>
                <a:cubicBezTo>
                  <a:pt x="178" y="452"/>
                  <a:pt x="179" y="451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lose/>
                <a:moveTo>
                  <a:pt x="179" y="457"/>
                </a:moveTo>
                <a:cubicBezTo>
                  <a:pt x="179" y="457"/>
                  <a:pt x="179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8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79" y="458"/>
                  <a:pt x="179" y="458"/>
                  <a:pt x="179" y="457"/>
                </a:cubicBezTo>
                <a:cubicBezTo>
                  <a:pt x="179" y="457"/>
                  <a:pt x="179" y="457"/>
                  <a:pt x="179" y="457"/>
                </a:cubicBezTo>
                <a:close/>
                <a:moveTo>
                  <a:pt x="164" y="442"/>
                </a:move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3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3"/>
                  <a:pt x="164" y="442"/>
                  <a:pt x="164" y="442"/>
                </a:cubicBezTo>
                <a:close/>
                <a:moveTo>
                  <a:pt x="164" y="421"/>
                </a:moveTo>
                <a:cubicBezTo>
                  <a:pt x="164" y="422"/>
                  <a:pt x="164" y="423"/>
                  <a:pt x="164" y="424"/>
                </a:cubicBezTo>
                <a:cubicBezTo>
                  <a:pt x="164" y="425"/>
                  <a:pt x="164" y="426"/>
                  <a:pt x="164" y="427"/>
                </a:cubicBezTo>
                <a:cubicBezTo>
                  <a:pt x="164" y="427"/>
                  <a:pt x="164" y="427"/>
                  <a:pt x="165" y="427"/>
                </a:cubicBezTo>
                <a:cubicBezTo>
                  <a:pt x="165" y="427"/>
                  <a:pt x="165" y="427"/>
                  <a:pt x="165" y="427"/>
                </a:cubicBezTo>
                <a:cubicBezTo>
                  <a:pt x="165" y="426"/>
                  <a:pt x="165" y="425"/>
                  <a:pt x="165" y="424"/>
                </a:cubicBezTo>
                <a:cubicBezTo>
                  <a:pt x="165" y="423"/>
                  <a:pt x="164" y="422"/>
                  <a:pt x="164" y="422"/>
                </a:cubicBezTo>
                <a:cubicBezTo>
                  <a:pt x="165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lose/>
                <a:moveTo>
                  <a:pt x="162" y="394"/>
                </a:moveTo>
                <a:cubicBezTo>
                  <a:pt x="162" y="397"/>
                  <a:pt x="162" y="400"/>
                  <a:pt x="163" y="402"/>
                </a:cubicBezTo>
                <a:cubicBezTo>
                  <a:pt x="163" y="406"/>
                  <a:pt x="163" y="410"/>
                  <a:pt x="163" y="413"/>
                </a:cubicBezTo>
                <a:cubicBezTo>
                  <a:pt x="163" y="413"/>
                  <a:pt x="163" y="413"/>
                  <a:pt x="163" y="413"/>
                </a:cubicBezTo>
                <a:cubicBezTo>
                  <a:pt x="163" y="413"/>
                  <a:pt x="164" y="413"/>
                  <a:pt x="164" y="413"/>
                </a:cubicBezTo>
                <a:cubicBezTo>
                  <a:pt x="164" y="410"/>
                  <a:pt x="164" y="406"/>
                  <a:pt x="163" y="402"/>
                </a:cubicBezTo>
                <a:cubicBezTo>
                  <a:pt x="163" y="400"/>
                  <a:pt x="163" y="397"/>
                  <a:pt x="163" y="394"/>
                </a:cubicBezTo>
                <a:cubicBezTo>
                  <a:pt x="163" y="394"/>
                  <a:pt x="163" y="394"/>
                  <a:pt x="163" y="394"/>
                </a:cubicBezTo>
                <a:cubicBezTo>
                  <a:pt x="163" y="394"/>
                  <a:pt x="162" y="394"/>
                  <a:pt x="162" y="394"/>
                </a:cubicBezTo>
                <a:cubicBezTo>
                  <a:pt x="162" y="394"/>
                  <a:pt x="162" y="394"/>
                  <a:pt x="162" y="394"/>
                </a:cubicBezTo>
                <a:close/>
                <a:moveTo>
                  <a:pt x="162" y="400"/>
                </a:moveTo>
                <a:cubicBezTo>
                  <a:pt x="162" y="399"/>
                  <a:pt x="161" y="399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2" y="400"/>
                  <a:pt x="162" y="401"/>
                  <a:pt x="162" y="401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1"/>
                  <a:pt x="162" y="401"/>
                  <a:pt x="162" y="401"/>
                </a:cubicBezTo>
                <a:cubicBezTo>
                  <a:pt x="162" y="401"/>
                  <a:pt x="162" y="400"/>
                  <a:pt x="162" y="400"/>
                </a:cubicBezTo>
                <a:close/>
                <a:moveTo>
                  <a:pt x="161" y="387"/>
                </a:move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7"/>
                  <a:pt x="161" y="387"/>
                </a:cubicBezTo>
                <a:close/>
                <a:moveTo>
                  <a:pt x="161" y="380"/>
                </a:moveTo>
                <a:cubicBezTo>
                  <a:pt x="161" y="380"/>
                  <a:pt x="161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1"/>
                  <a:pt x="160" y="381"/>
                </a:cubicBezTo>
                <a:cubicBezTo>
                  <a:pt x="160" y="382"/>
                  <a:pt x="161" y="383"/>
                  <a:pt x="160" y="384"/>
                </a:cubicBezTo>
                <a:cubicBezTo>
                  <a:pt x="160" y="384"/>
                  <a:pt x="161" y="385"/>
                  <a:pt x="161" y="385"/>
                </a:cubicBezTo>
                <a:cubicBezTo>
                  <a:pt x="161" y="385"/>
                  <a:pt x="161" y="384"/>
                  <a:pt x="161" y="384"/>
                </a:cubicBezTo>
                <a:cubicBezTo>
                  <a:pt x="161" y="383"/>
                  <a:pt x="161" y="382"/>
                  <a:pt x="161" y="381"/>
                </a:cubicBezTo>
                <a:cubicBezTo>
                  <a:pt x="161" y="381"/>
                  <a:pt x="161" y="380"/>
                  <a:pt x="161" y="380"/>
                </a:cubicBezTo>
                <a:close/>
                <a:moveTo>
                  <a:pt x="160" y="374"/>
                </a:move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5"/>
                  <a:pt x="160" y="376"/>
                  <a:pt x="160" y="376"/>
                </a:cubicBezTo>
                <a:cubicBezTo>
                  <a:pt x="160" y="377"/>
                  <a:pt x="160" y="377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1" y="377"/>
                  <a:pt x="160" y="377"/>
                  <a:pt x="160" y="376"/>
                </a:cubicBezTo>
                <a:cubicBezTo>
                  <a:pt x="160" y="376"/>
                  <a:pt x="160" y="375"/>
                  <a:pt x="160" y="374"/>
                </a:cubicBezTo>
                <a:close/>
                <a:moveTo>
                  <a:pt x="161" y="363"/>
                </a:moveTo>
                <a:cubicBezTo>
                  <a:pt x="161" y="364"/>
                  <a:pt x="161" y="364"/>
                  <a:pt x="161" y="365"/>
                </a:cubicBezTo>
                <a:cubicBezTo>
                  <a:pt x="161" y="365"/>
                  <a:pt x="161" y="365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2" y="365"/>
                  <a:pt x="161" y="365"/>
                  <a:pt x="161" y="364"/>
                </a:cubicBezTo>
                <a:cubicBezTo>
                  <a:pt x="161" y="364"/>
                  <a:pt x="161" y="364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lose/>
                <a:moveTo>
                  <a:pt x="161" y="352"/>
                </a:moveTo>
                <a:cubicBezTo>
                  <a:pt x="160" y="354"/>
                  <a:pt x="160" y="355"/>
                  <a:pt x="160" y="357"/>
                </a:cubicBezTo>
                <a:cubicBezTo>
                  <a:pt x="160" y="357"/>
                  <a:pt x="160" y="357"/>
                  <a:pt x="161" y="357"/>
                </a:cubicBezTo>
                <a:cubicBezTo>
                  <a:pt x="161" y="357"/>
                  <a:pt x="161" y="357"/>
                  <a:pt x="161" y="357"/>
                </a:cubicBezTo>
                <a:cubicBezTo>
                  <a:pt x="161" y="355"/>
                  <a:pt x="161" y="354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lose/>
                <a:moveTo>
                  <a:pt x="105" y="291"/>
                </a:moveTo>
                <a:cubicBezTo>
                  <a:pt x="105" y="291"/>
                  <a:pt x="105" y="292"/>
                  <a:pt x="105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0"/>
                  <a:pt x="106" y="290"/>
                </a:cubicBezTo>
                <a:cubicBezTo>
                  <a:pt x="105" y="290"/>
                  <a:pt x="105" y="290"/>
                  <a:pt x="105" y="291"/>
                </a:cubicBezTo>
                <a:cubicBezTo>
                  <a:pt x="105" y="291"/>
                  <a:pt x="105" y="291"/>
                  <a:pt x="105" y="291"/>
                </a:cubicBezTo>
                <a:close/>
                <a:moveTo>
                  <a:pt x="182" y="550"/>
                </a:moveTo>
                <a:cubicBezTo>
                  <a:pt x="182" y="551"/>
                  <a:pt x="182" y="551"/>
                  <a:pt x="182" y="551"/>
                </a:cubicBezTo>
                <a:cubicBezTo>
                  <a:pt x="182" y="552"/>
                  <a:pt x="183" y="553"/>
                  <a:pt x="182" y="553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5"/>
                  <a:pt x="182" y="556"/>
                  <a:pt x="182" y="557"/>
                </a:cubicBezTo>
                <a:cubicBezTo>
                  <a:pt x="182" y="558"/>
                  <a:pt x="182" y="560"/>
                  <a:pt x="183" y="561"/>
                </a:cubicBezTo>
                <a:cubicBezTo>
                  <a:pt x="183" y="561"/>
                  <a:pt x="183" y="561"/>
                  <a:pt x="184" y="561"/>
                </a:cubicBezTo>
                <a:cubicBezTo>
                  <a:pt x="184" y="561"/>
                  <a:pt x="184" y="560"/>
                  <a:pt x="184" y="560"/>
                </a:cubicBezTo>
                <a:cubicBezTo>
                  <a:pt x="183" y="559"/>
                  <a:pt x="183" y="558"/>
                  <a:pt x="183" y="557"/>
                </a:cubicBezTo>
                <a:cubicBezTo>
                  <a:pt x="183" y="556"/>
                  <a:pt x="183" y="555"/>
                  <a:pt x="183" y="554"/>
                </a:cubicBezTo>
                <a:cubicBezTo>
                  <a:pt x="183" y="553"/>
                  <a:pt x="183" y="552"/>
                  <a:pt x="183" y="551"/>
                </a:cubicBezTo>
                <a:cubicBezTo>
                  <a:pt x="183" y="550"/>
                  <a:pt x="182" y="550"/>
                  <a:pt x="182" y="550"/>
                </a:cubicBezTo>
                <a:cubicBezTo>
                  <a:pt x="182" y="550"/>
                  <a:pt x="182" y="550"/>
                  <a:pt x="182" y="550"/>
                </a:cubicBezTo>
                <a:close/>
                <a:moveTo>
                  <a:pt x="171" y="554"/>
                </a:moveTo>
                <a:cubicBezTo>
                  <a:pt x="172" y="553"/>
                  <a:pt x="172" y="552"/>
                  <a:pt x="171" y="550"/>
                </a:cubicBezTo>
                <a:cubicBezTo>
                  <a:pt x="172" y="548"/>
                  <a:pt x="171" y="546"/>
                  <a:pt x="171" y="544"/>
                </a:cubicBezTo>
                <a:cubicBezTo>
                  <a:pt x="171" y="544"/>
                  <a:pt x="171" y="544"/>
                  <a:pt x="171" y="544"/>
                </a:cubicBezTo>
                <a:cubicBezTo>
                  <a:pt x="171" y="543"/>
                  <a:pt x="171" y="542"/>
                  <a:pt x="171" y="541"/>
                </a:cubicBezTo>
                <a:cubicBezTo>
                  <a:pt x="171" y="540"/>
                  <a:pt x="170" y="539"/>
                  <a:pt x="171" y="538"/>
                </a:cubicBezTo>
                <a:cubicBezTo>
                  <a:pt x="171" y="538"/>
                  <a:pt x="171" y="537"/>
                  <a:pt x="170" y="537"/>
                </a:cubicBezTo>
                <a:cubicBezTo>
                  <a:pt x="170" y="537"/>
                  <a:pt x="170" y="537"/>
                  <a:pt x="170" y="537"/>
                </a:cubicBezTo>
                <a:cubicBezTo>
                  <a:pt x="170" y="537"/>
                  <a:pt x="170" y="538"/>
                  <a:pt x="170" y="538"/>
                </a:cubicBezTo>
                <a:cubicBezTo>
                  <a:pt x="169" y="539"/>
                  <a:pt x="170" y="540"/>
                  <a:pt x="170" y="541"/>
                </a:cubicBezTo>
                <a:cubicBezTo>
                  <a:pt x="170" y="542"/>
                  <a:pt x="170" y="543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69" y="546"/>
                  <a:pt x="172" y="549"/>
                  <a:pt x="169" y="550"/>
                </a:cubicBezTo>
                <a:cubicBezTo>
                  <a:pt x="170" y="551"/>
                  <a:pt x="169" y="552"/>
                  <a:pt x="169" y="553"/>
                </a:cubicBezTo>
                <a:cubicBezTo>
                  <a:pt x="170" y="553"/>
                  <a:pt x="170" y="553"/>
                  <a:pt x="171" y="554"/>
                </a:cubicBezTo>
                <a:cubicBezTo>
                  <a:pt x="171" y="556"/>
                  <a:pt x="171" y="558"/>
                  <a:pt x="171" y="560"/>
                </a:cubicBezTo>
                <a:cubicBezTo>
                  <a:pt x="171" y="561"/>
                  <a:pt x="171" y="563"/>
                  <a:pt x="172" y="565"/>
                </a:cubicBezTo>
                <a:cubicBezTo>
                  <a:pt x="172" y="565"/>
                  <a:pt x="172" y="565"/>
                  <a:pt x="172" y="565"/>
                </a:cubicBezTo>
                <a:cubicBezTo>
                  <a:pt x="173" y="565"/>
                  <a:pt x="173" y="565"/>
                  <a:pt x="173" y="565"/>
                </a:cubicBezTo>
                <a:cubicBezTo>
                  <a:pt x="172" y="563"/>
                  <a:pt x="172" y="561"/>
                  <a:pt x="172" y="560"/>
                </a:cubicBezTo>
                <a:cubicBezTo>
                  <a:pt x="172" y="558"/>
                  <a:pt x="172" y="556"/>
                  <a:pt x="171" y="554"/>
                </a:cubicBezTo>
                <a:close/>
                <a:moveTo>
                  <a:pt x="170" y="536"/>
                </a:moveTo>
                <a:cubicBezTo>
                  <a:pt x="170" y="536"/>
                  <a:pt x="171" y="536"/>
                  <a:pt x="171" y="535"/>
                </a:cubicBezTo>
                <a:cubicBezTo>
                  <a:pt x="171" y="534"/>
                  <a:pt x="171" y="533"/>
                  <a:pt x="170" y="532"/>
                </a:cubicBezTo>
                <a:cubicBezTo>
                  <a:pt x="170" y="532"/>
                  <a:pt x="170" y="532"/>
                  <a:pt x="170" y="532"/>
                </a:cubicBezTo>
                <a:cubicBezTo>
                  <a:pt x="171" y="528"/>
                  <a:pt x="170" y="525"/>
                  <a:pt x="170" y="522"/>
                </a:cubicBezTo>
                <a:cubicBezTo>
                  <a:pt x="168" y="521"/>
                  <a:pt x="170" y="519"/>
                  <a:pt x="169" y="519"/>
                </a:cubicBezTo>
                <a:cubicBezTo>
                  <a:pt x="169" y="519"/>
                  <a:pt x="168" y="519"/>
                  <a:pt x="168" y="519"/>
                </a:cubicBezTo>
                <a:cubicBezTo>
                  <a:pt x="168" y="523"/>
                  <a:pt x="168" y="527"/>
                  <a:pt x="168" y="530"/>
                </a:cubicBezTo>
                <a:cubicBezTo>
                  <a:pt x="170" y="530"/>
                  <a:pt x="169" y="531"/>
                  <a:pt x="170" y="532"/>
                </a:cubicBezTo>
                <a:cubicBezTo>
                  <a:pt x="170" y="533"/>
                  <a:pt x="170" y="534"/>
                  <a:pt x="170" y="535"/>
                </a:cubicBezTo>
                <a:cubicBezTo>
                  <a:pt x="170" y="535"/>
                  <a:pt x="170" y="536"/>
                  <a:pt x="170" y="53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19050" cap="flat" cmpd="sng">
            <a:solidFill>
              <a:schemeClr val="tx1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15939" y="612429"/>
            <a:ext cx="500762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耕者有其田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在近代中国的理论与实践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17903" y="1853263"/>
          <a:ext cx="8583454" cy="27598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70735"/>
                <a:gridCol w="3082766"/>
                <a:gridCol w="3429953"/>
              </a:tblGrid>
              <a:tr h="48910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时期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政策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意义</a:t>
                      </a:r>
                      <a:endParaRPr lang="zh-CN" altLang="en-US" sz="2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国</a:t>
                      </a:r>
                      <a:r>
                        <a:rPr lang="zh-CN" altLang="en-US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共十年对峙时期</a:t>
                      </a: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762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抗</a:t>
                      </a:r>
                      <a:r>
                        <a:rPr lang="zh-CN" altLang="en-US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日战争时期</a:t>
                      </a: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8915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解</a:t>
                      </a:r>
                      <a:r>
                        <a:rPr lang="zh-CN" altLang="en-US" sz="18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放战争时期</a:t>
                      </a:r>
                      <a:endPara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废除封建剥</a:t>
                      </a:r>
                      <a:r>
                        <a:rPr lang="zh-CN" altLang="en-US" sz="1800" b="1" dirty="0">
                          <a:solidFill>
                            <a:srgbClr val="0070C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削的土地制度，实行耕者有其</a:t>
                      </a: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田，按农村人口平均分配土地</a:t>
                      </a:r>
                      <a:endParaRPr lang="en-US" altLang="zh-CN" sz="1800" b="1" dirty="0">
                        <a:solidFill>
                          <a:srgbClr val="0070C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1" dirty="0" smtClean="0">
                          <a:solidFill>
                            <a:srgbClr val="0070C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激发了农民革命和生产的积极性，为人民解放战争的胜利提供了重要的人力、物力保障</a:t>
                      </a:r>
                      <a:endParaRPr lang="zh-CN" altLang="en-US" sz="1800" b="1" dirty="0">
                        <a:solidFill>
                          <a:srgbClr val="0070C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3" name="文本框 11"/>
          <p:cNvSpPr txBox="1"/>
          <p:nvPr>
            <p:custDataLst>
              <p:tags r:id="rId2"/>
            </p:custDataLst>
          </p:nvPr>
        </p:nvSpPr>
        <p:spPr>
          <a:xfrm>
            <a:off x="5564273" y="3052460"/>
            <a:ext cx="3095149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有利于团结民众共同抗日，巩固了抗日民族统一战线</a:t>
            </a:r>
            <a:endParaRPr lang="zh-CN" altLang="en-US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12"/>
          <p:cNvSpPr txBox="1"/>
          <p:nvPr>
            <p:custDataLst>
              <p:tags r:id="rId3"/>
            </p:custDataLst>
          </p:nvPr>
        </p:nvSpPr>
        <p:spPr>
          <a:xfrm>
            <a:off x="5514304" y="2325903"/>
            <a:ext cx="27125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改善了农民生活，</a:t>
            </a:r>
            <a:endParaRPr lang="en-US" altLang="zh-CN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有助于发展革命力量</a:t>
            </a:r>
            <a:endParaRPr lang="zh-CN" altLang="en-US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17"/>
          <p:cNvSpPr txBox="1"/>
          <p:nvPr>
            <p:custDataLst>
              <p:tags r:id="rId4"/>
            </p:custDataLst>
          </p:nvPr>
        </p:nvSpPr>
        <p:spPr>
          <a:xfrm>
            <a:off x="2529608" y="2464403"/>
            <a:ext cx="216702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打土豪，分田地</a:t>
            </a:r>
            <a:endParaRPr lang="zh-CN" altLang="en-US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18"/>
          <p:cNvSpPr txBox="1"/>
          <p:nvPr>
            <p:custDataLst>
              <p:tags r:id="rId5"/>
            </p:custDataLst>
          </p:nvPr>
        </p:nvSpPr>
        <p:spPr>
          <a:xfrm>
            <a:off x="2557945" y="3056508"/>
            <a:ext cx="2497455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地主减租减息，</a:t>
            </a:r>
            <a:endParaRPr lang="en-US" altLang="zh-CN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农民交租交息</a:t>
            </a:r>
            <a:endParaRPr lang="zh-CN" altLang="en-US" sz="1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标题 1"/>
          <p:cNvSpPr txBox="1"/>
          <p:nvPr>
            <p:custDataLst>
              <p:tags r:id="rId6"/>
            </p:custDataLst>
          </p:nvPr>
        </p:nvSpPr>
        <p:spPr>
          <a:xfrm>
            <a:off x="0" y="277061"/>
            <a:ext cx="1771650" cy="515540"/>
          </a:xfrm>
          <a:prstGeom prst="rect">
            <a:avLst/>
          </a:prstGeom>
          <a:solidFill>
            <a:srgbClr val="015668"/>
          </a:solidFill>
          <a:ln w="9525">
            <a:noFill/>
          </a:ln>
        </p:spPr>
        <p:txBody>
          <a:bodyPr lIns="68580" tIns="34290" rIns="68580" bIns="3429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合作探究</a:t>
            </a:r>
            <a:endParaRPr lang="zh-CN" altLang="en-US" sz="27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8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541860" y="97276"/>
            <a:ext cx="1131094" cy="1129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Freeform 188"/>
          <p:cNvSpPr>
            <a:spLocks noEditPoints="1"/>
          </p:cNvSpPr>
          <p:nvPr>
            <p:custDataLst>
              <p:tags r:id="rId9"/>
            </p:custDataLst>
          </p:nvPr>
        </p:nvSpPr>
        <p:spPr>
          <a:xfrm rot="5400000" flipV="1">
            <a:off x="5738814" y="-1687470"/>
            <a:ext cx="34528" cy="5762625"/>
          </a:xfrm>
          <a:custGeom>
            <a:avLst/>
            <a:gdLst/>
            <a:ahLst/>
            <a:cxnLst>
              <a:cxn ang="0">
                <a:pos x="17067" y="4795536"/>
              </a:cxn>
              <a:cxn ang="0">
                <a:pos x="21925" y="3727101"/>
              </a:cxn>
              <a:cxn ang="0">
                <a:pos x="22548" y="3242577"/>
              </a:cxn>
              <a:cxn ang="0">
                <a:pos x="19932" y="1751737"/>
              </a:cxn>
              <a:cxn ang="0">
                <a:pos x="16818" y="5994420"/>
              </a:cxn>
              <a:cxn ang="0">
                <a:pos x="17191" y="5404296"/>
              </a:cxn>
              <a:cxn ang="0">
                <a:pos x="17440" y="4994315"/>
              </a:cxn>
              <a:cxn ang="0">
                <a:pos x="18686" y="4807960"/>
              </a:cxn>
              <a:cxn ang="0">
                <a:pos x="20181" y="6025479"/>
              </a:cxn>
              <a:cxn ang="0">
                <a:pos x="17067" y="5130975"/>
              </a:cxn>
              <a:cxn ang="0">
                <a:pos x="24168" y="4907349"/>
              </a:cxn>
              <a:cxn ang="0">
                <a:pos x="22922" y="3522110"/>
              </a:cxn>
              <a:cxn ang="0">
                <a:pos x="18188" y="7311329"/>
              </a:cxn>
              <a:cxn ang="0">
                <a:pos x="14700" y="6621815"/>
              </a:cxn>
              <a:cxn ang="0">
                <a:pos x="16195" y="4441462"/>
              </a:cxn>
              <a:cxn ang="0">
                <a:pos x="22050" y="3696041"/>
              </a:cxn>
              <a:cxn ang="0">
                <a:pos x="20555" y="2888503"/>
              </a:cxn>
              <a:cxn ang="0">
                <a:pos x="22423" y="4646452"/>
              </a:cxn>
              <a:cxn ang="0">
                <a:pos x="23545" y="5453990"/>
              </a:cxn>
              <a:cxn ang="0">
                <a:pos x="23669" y="6603180"/>
              </a:cxn>
              <a:cxn ang="0">
                <a:pos x="24292" y="6025479"/>
              </a:cxn>
              <a:cxn ang="0">
                <a:pos x="24417" y="5267635"/>
              </a:cxn>
              <a:cxn ang="0">
                <a:pos x="24168" y="7124974"/>
              </a:cxn>
              <a:cxn ang="0">
                <a:pos x="21925" y="4627817"/>
              </a:cxn>
              <a:cxn ang="0">
                <a:pos x="23296" y="5627922"/>
              </a:cxn>
              <a:cxn ang="0">
                <a:pos x="23296" y="5690040"/>
              </a:cxn>
              <a:cxn ang="0">
                <a:pos x="23420" y="5503685"/>
              </a:cxn>
              <a:cxn ang="0">
                <a:pos x="23171" y="5224153"/>
              </a:cxn>
              <a:cxn ang="0">
                <a:pos x="23171" y="5261424"/>
              </a:cxn>
              <a:cxn ang="0">
                <a:pos x="5730" y="223626"/>
              </a:cxn>
              <a:cxn ang="0">
                <a:pos x="8097" y="68330"/>
              </a:cxn>
              <a:cxn ang="0">
                <a:pos x="10963" y="764056"/>
              </a:cxn>
              <a:cxn ang="0">
                <a:pos x="12084" y="1192672"/>
              </a:cxn>
              <a:cxn ang="0">
                <a:pos x="14451" y="3223942"/>
              </a:cxn>
              <a:cxn ang="0">
                <a:pos x="16070" y="5460202"/>
              </a:cxn>
              <a:cxn ang="0">
                <a:pos x="15821" y="6994525"/>
              </a:cxn>
              <a:cxn ang="0">
                <a:pos x="14202" y="7006949"/>
              </a:cxn>
              <a:cxn ang="0">
                <a:pos x="14949" y="6118657"/>
              </a:cxn>
              <a:cxn ang="0">
                <a:pos x="13080" y="7174669"/>
              </a:cxn>
              <a:cxn ang="0">
                <a:pos x="5606" y="7280270"/>
              </a:cxn>
              <a:cxn ang="0">
                <a:pos x="2242" y="6242893"/>
              </a:cxn>
              <a:cxn ang="0">
                <a:pos x="997" y="3602864"/>
              </a:cxn>
              <a:cxn ang="0">
                <a:pos x="747" y="1118130"/>
              </a:cxn>
              <a:cxn ang="0">
                <a:pos x="16070" y="5429143"/>
              </a:cxn>
              <a:cxn ang="0">
                <a:pos x="14575" y="6634239"/>
              </a:cxn>
              <a:cxn ang="0">
                <a:pos x="19932" y="5056433"/>
              </a:cxn>
              <a:cxn ang="0">
                <a:pos x="23918" y="4758265"/>
              </a:cxn>
              <a:cxn ang="0">
                <a:pos x="23918" y="4752053"/>
              </a:cxn>
              <a:cxn ang="0">
                <a:pos x="22548" y="4528427"/>
              </a:cxn>
              <a:cxn ang="0">
                <a:pos x="17939" y="4584334"/>
              </a:cxn>
              <a:cxn ang="0">
                <a:pos x="23420" y="4242683"/>
              </a:cxn>
              <a:cxn ang="0">
                <a:pos x="23420" y="4118446"/>
              </a:cxn>
              <a:cxn ang="0">
                <a:pos x="21178" y="3553169"/>
              </a:cxn>
              <a:cxn ang="0">
                <a:pos x="21676" y="3689830"/>
              </a:cxn>
              <a:cxn ang="0">
                <a:pos x="22174" y="3764372"/>
              </a:cxn>
              <a:cxn ang="0">
                <a:pos x="15696" y="3671194"/>
              </a:cxn>
              <a:cxn ang="0">
                <a:pos x="21178" y="3205306"/>
              </a:cxn>
              <a:cxn ang="0">
                <a:pos x="21427" y="2975469"/>
              </a:cxn>
              <a:cxn ang="0">
                <a:pos x="20679" y="2956833"/>
              </a:cxn>
              <a:cxn ang="0">
                <a:pos x="22299" y="2838808"/>
              </a:cxn>
              <a:cxn ang="0">
                <a:pos x="20057" y="2403980"/>
              </a:cxn>
              <a:cxn ang="0">
                <a:pos x="13205" y="1807644"/>
              </a:cxn>
              <a:cxn ang="0">
                <a:pos x="21178" y="3323331"/>
              </a:cxn>
            </a:cxnLst>
            <a:rect l="l" t="t" r="r" b="b"/>
            <a:pathLst>
              <a:path w="367" h="1237">
                <a:moveTo>
                  <a:pt x="127" y="1235"/>
                </a:moveTo>
                <a:cubicBezTo>
                  <a:pt x="128" y="1234"/>
                  <a:pt x="129" y="1233"/>
                  <a:pt x="130" y="1233"/>
                </a:cubicBezTo>
                <a:cubicBezTo>
                  <a:pt x="131" y="1235"/>
                  <a:pt x="131" y="1236"/>
                  <a:pt x="129" y="1237"/>
                </a:cubicBezTo>
                <a:cubicBezTo>
                  <a:pt x="128" y="1237"/>
                  <a:pt x="127" y="1236"/>
                  <a:pt x="127" y="1235"/>
                </a:cubicBezTo>
                <a:close/>
                <a:moveTo>
                  <a:pt x="114" y="1175"/>
                </a:moveTo>
                <a:cubicBezTo>
                  <a:pt x="114" y="1174"/>
                  <a:pt x="114" y="1173"/>
                  <a:pt x="114" y="1174"/>
                </a:cubicBezTo>
                <a:cubicBezTo>
                  <a:pt x="114" y="1174"/>
                  <a:pt x="114" y="1175"/>
                  <a:pt x="114" y="1175"/>
                </a:cubicBezTo>
                <a:close/>
                <a:moveTo>
                  <a:pt x="171" y="1112"/>
                </a:moveTo>
                <a:cubicBezTo>
                  <a:pt x="173" y="1112"/>
                  <a:pt x="174" y="1110"/>
                  <a:pt x="173" y="1108"/>
                </a:cubicBezTo>
                <a:cubicBezTo>
                  <a:pt x="172" y="1109"/>
                  <a:pt x="171" y="1108"/>
                  <a:pt x="170" y="1109"/>
                </a:cubicBezTo>
                <a:cubicBezTo>
                  <a:pt x="169" y="1110"/>
                  <a:pt x="169" y="1112"/>
                  <a:pt x="171" y="1112"/>
                </a:cubicBezTo>
                <a:close/>
                <a:moveTo>
                  <a:pt x="192" y="1070"/>
                </a:moveTo>
                <a:cubicBezTo>
                  <a:pt x="192" y="1070"/>
                  <a:pt x="191" y="1069"/>
                  <a:pt x="191" y="1070"/>
                </a:cubicBezTo>
                <a:cubicBezTo>
                  <a:pt x="191" y="1070"/>
                  <a:pt x="191" y="1071"/>
                  <a:pt x="192" y="1070"/>
                </a:cubicBezTo>
                <a:close/>
                <a:moveTo>
                  <a:pt x="252" y="996"/>
                </a:moveTo>
                <a:cubicBezTo>
                  <a:pt x="252" y="995"/>
                  <a:pt x="252" y="995"/>
                  <a:pt x="251" y="995"/>
                </a:cubicBezTo>
                <a:cubicBezTo>
                  <a:pt x="251" y="995"/>
                  <a:pt x="251" y="996"/>
                  <a:pt x="252" y="996"/>
                </a:cubicBezTo>
                <a:close/>
                <a:moveTo>
                  <a:pt x="251" y="994"/>
                </a:moveTo>
                <a:cubicBezTo>
                  <a:pt x="252" y="994"/>
                  <a:pt x="252" y="993"/>
                  <a:pt x="251" y="993"/>
                </a:cubicBezTo>
                <a:cubicBezTo>
                  <a:pt x="252" y="994"/>
                  <a:pt x="251" y="994"/>
                  <a:pt x="251" y="994"/>
                </a:cubicBezTo>
                <a:close/>
                <a:moveTo>
                  <a:pt x="253" y="992"/>
                </a:moveTo>
                <a:cubicBezTo>
                  <a:pt x="253" y="992"/>
                  <a:pt x="253" y="991"/>
                  <a:pt x="253" y="991"/>
                </a:cubicBezTo>
                <a:cubicBezTo>
                  <a:pt x="253" y="991"/>
                  <a:pt x="252" y="991"/>
                  <a:pt x="252" y="991"/>
                </a:cubicBezTo>
                <a:cubicBezTo>
                  <a:pt x="252" y="991"/>
                  <a:pt x="252" y="992"/>
                  <a:pt x="253" y="992"/>
                </a:cubicBezTo>
                <a:close/>
                <a:moveTo>
                  <a:pt x="118" y="1056"/>
                </a:moveTo>
                <a:cubicBezTo>
                  <a:pt x="118" y="1056"/>
                  <a:pt x="118" y="1055"/>
                  <a:pt x="118" y="1055"/>
                </a:cubicBezTo>
                <a:cubicBezTo>
                  <a:pt x="117" y="1055"/>
                  <a:pt x="117" y="1056"/>
                  <a:pt x="118" y="1056"/>
                </a:cubicBezTo>
                <a:close/>
                <a:moveTo>
                  <a:pt x="118" y="1051"/>
                </a:moveTo>
                <a:cubicBezTo>
                  <a:pt x="117" y="1051"/>
                  <a:pt x="117" y="1052"/>
                  <a:pt x="118" y="1052"/>
                </a:cubicBezTo>
                <a:cubicBezTo>
                  <a:pt x="117" y="1052"/>
                  <a:pt x="119" y="1051"/>
                  <a:pt x="118" y="1051"/>
                </a:cubicBezTo>
                <a:close/>
                <a:moveTo>
                  <a:pt x="162" y="920"/>
                </a:moveTo>
                <a:cubicBezTo>
                  <a:pt x="162" y="920"/>
                  <a:pt x="162" y="919"/>
                  <a:pt x="162" y="919"/>
                </a:cubicBezTo>
                <a:cubicBezTo>
                  <a:pt x="162" y="920"/>
                  <a:pt x="162" y="920"/>
                  <a:pt x="162" y="920"/>
                </a:cubicBezTo>
                <a:close/>
                <a:moveTo>
                  <a:pt x="186" y="882"/>
                </a:moveTo>
                <a:cubicBezTo>
                  <a:pt x="187" y="881"/>
                  <a:pt x="187" y="881"/>
                  <a:pt x="186" y="880"/>
                </a:cubicBezTo>
                <a:cubicBezTo>
                  <a:pt x="186" y="881"/>
                  <a:pt x="186" y="881"/>
                  <a:pt x="186" y="882"/>
                </a:cubicBezTo>
                <a:close/>
                <a:moveTo>
                  <a:pt x="194" y="805"/>
                </a:moveTo>
                <a:cubicBezTo>
                  <a:pt x="194" y="805"/>
                  <a:pt x="194" y="805"/>
                  <a:pt x="193" y="804"/>
                </a:cubicBezTo>
                <a:cubicBezTo>
                  <a:pt x="193" y="805"/>
                  <a:pt x="193" y="805"/>
                  <a:pt x="193" y="805"/>
                </a:cubicBezTo>
                <a:cubicBezTo>
                  <a:pt x="193" y="805"/>
                  <a:pt x="193" y="805"/>
                  <a:pt x="194" y="805"/>
                </a:cubicBezTo>
                <a:close/>
                <a:moveTo>
                  <a:pt x="194" y="802"/>
                </a:moveTo>
                <a:cubicBezTo>
                  <a:pt x="193" y="802"/>
                  <a:pt x="193" y="801"/>
                  <a:pt x="193" y="801"/>
                </a:cubicBezTo>
                <a:cubicBezTo>
                  <a:pt x="193" y="801"/>
                  <a:pt x="193" y="802"/>
                  <a:pt x="194" y="802"/>
                </a:cubicBezTo>
                <a:close/>
                <a:moveTo>
                  <a:pt x="155" y="769"/>
                </a:moveTo>
                <a:cubicBezTo>
                  <a:pt x="154" y="769"/>
                  <a:pt x="154" y="770"/>
                  <a:pt x="155" y="770"/>
                </a:cubicBezTo>
                <a:cubicBezTo>
                  <a:pt x="154" y="769"/>
                  <a:pt x="155" y="769"/>
                  <a:pt x="155" y="769"/>
                </a:cubicBezTo>
                <a:close/>
                <a:moveTo>
                  <a:pt x="137" y="772"/>
                </a:moveTo>
                <a:cubicBezTo>
                  <a:pt x="138" y="771"/>
                  <a:pt x="137" y="771"/>
                  <a:pt x="137" y="771"/>
                </a:cubicBezTo>
                <a:cubicBezTo>
                  <a:pt x="136" y="771"/>
                  <a:pt x="136" y="771"/>
                  <a:pt x="137" y="772"/>
                </a:cubicBezTo>
                <a:close/>
                <a:moveTo>
                  <a:pt x="137" y="752"/>
                </a:moveTo>
                <a:cubicBezTo>
                  <a:pt x="137" y="751"/>
                  <a:pt x="137" y="751"/>
                  <a:pt x="137" y="751"/>
                </a:cubicBezTo>
                <a:cubicBezTo>
                  <a:pt x="137" y="751"/>
                  <a:pt x="137" y="752"/>
                  <a:pt x="137" y="752"/>
                </a:cubicBezTo>
                <a:close/>
                <a:moveTo>
                  <a:pt x="180" y="707"/>
                </a:moveTo>
                <a:cubicBezTo>
                  <a:pt x="180" y="708"/>
                  <a:pt x="180" y="708"/>
                  <a:pt x="181" y="707"/>
                </a:cubicBezTo>
                <a:cubicBezTo>
                  <a:pt x="180" y="706"/>
                  <a:pt x="180" y="707"/>
                  <a:pt x="180" y="707"/>
                </a:cubicBezTo>
                <a:close/>
                <a:moveTo>
                  <a:pt x="147" y="737"/>
                </a:moveTo>
                <a:cubicBezTo>
                  <a:pt x="147" y="737"/>
                  <a:pt x="147" y="736"/>
                  <a:pt x="147" y="736"/>
                </a:cubicBezTo>
                <a:cubicBezTo>
                  <a:pt x="147" y="736"/>
                  <a:pt x="147" y="736"/>
                  <a:pt x="147" y="736"/>
                </a:cubicBezTo>
                <a:cubicBezTo>
                  <a:pt x="147" y="736"/>
                  <a:pt x="147" y="737"/>
                  <a:pt x="147" y="737"/>
                </a:cubicBezTo>
                <a:close/>
                <a:moveTo>
                  <a:pt x="140" y="740"/>
                </a:moveTo>
                <a:cubicBezTo>
                  <a:pt x="140" y="740"/>
                  <a:pt x="140" y="742"/>
                  <a:pt x="141" y="741"/>
                </a:cubicBezTo>
                <a:cubicBezTo>
                  <a:pt x="140" y="740"/>
                  <a:pt x="141" y="740"/>
                  <a:pt x="140" y="740"/>
                </a:cubicBezTo>
                <a:close/>
                <a:moveTo>
                  <a:pt x="139" y="723"/>
                </a:moveTo>
                <a:cubicBezTo>
                  <a:pt x="139" y="724"/>
                  <a:pt x="139" y="724"/>
                  <a:pt x="139" y="724"/>
                </a:cubicBezTo>
                <a:cubicBezTo>
                  <a:pt x="139" y="724"/>
                  <a:pt x="139" y="725"/>
                  <a:pt x="139" y="725"/>
                </a:cubicBezTo>
                <a:cubicBezTo>
                  <a:pt x="139" y="724"/>
                  <a:pt x="139" y="723"/>
                  <a:pt x="139" y="723"/>
                </a:cubicBezTo>
                <a:close/>
                <a:moveTo>
                  <a:pt x="181" y="680"/>
                </a:move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1" y="678"/>
                  <a:pt x="181" y="678"/>
                </a:cubicBezTo>
                <a:cubicBezTo>
                  <a:pt x="180" y="679"/>
                  <a:pt x="180" y="679"/>
                  <a:pt x="180" y="679"/>
                </a:cubicBezTo>
                <a:cubicBezTo>
                  <a:pt x="180" y="679"/>
                  <a:pt x="180" y="680"/>
                  <a:pt x="181" y="680"/>
                </a:cubicBezTo>
                <a:close/>
                <a:moveTo>
                  <a:pt x="139" y="715"/>
                </a:moveTo>
                <a:cubicBezTo>
                  <a:pt x="138" y="716"/>
                  <a:pt x="138" y="716"/>
                  <a:pt x="138" y="717"/>
                </a:cubicBezTo>
                <a:cubicBezTo>
                  <a:pt x="139" y="716"/>
                  <a:pt x="139" y="716"/>
                  <a:pt x="139" y="715"/>
                </a:cubicBezTo>
                <a:close/>
                <a:moveTo>
                  <a:pt x="138" y="706"/>
                </a:moveTo>
                <a:cubicBezTo>
                  <a:pt x="137" y="706"/>
                  <a:pt x="137" y="708"/>
                  <a:pt x="138" y="707"/>
                </a:cubicBezTo>
                <a:cubicBezTo>
                  <a:pt x="138" y="707"/>
                  <a:pt x="138" y="707"/>
                  <a:pt x="138" y="706"/>
                </a:cubicBezTo>
                <a:close/>
                <a:moveTo>
                  <a:pt x="186" y="639"/>
                </a:moveTo>
                <a:cubicBezTo>
                  <a:pt x="187" y="640"/>
                  <a:pt x="187" y="639"/>
                  <a:pt x="187" y="640"/>
                </a:cubicBezTo>
                <a:cubicBezTo>
                  <a:pt x="187" y="640"/>
                  <a:pt x="188" y="640"/>
                  <a:pt x="188" y="640"/>
                </a:cubicBezTo>
                <a:cubicBezTo>
                  <a:pt x="187" y="639"/>
                  <a:pt x="187" y="638"/>
                  <a:pt x="187" y="638"/>
                </a:cubicBezTo>
                <a:cubicBezTo>
                  <a:pt x="187" y="639"/>
                  <a:pt x="186" y="639"/>
                  <a:pt x="186" y="639"/>
                </a:cubicBezTo>
                <a:close/>
                <a:moveTo>
                  <a:pt x="176" y="643"/>
                </a:moveTo>
                <a:cubicBezTo>
                  <a:pt x="175" y="643"/>
                  <a:pt x="176" y="644"/>
                  <a:pt x="175" y="644"/>
                </a:cubicBezTo>
                <a:cubicBezTo>
                  <a:pt x="176" y="644"/>
                  <a:pt x="176" y="643"/>
                  <a:pt x="176" y="643"/>
                </a:cubicBezTo>
                <a:close/>
                <a:moveTo>
                  <a:pt x="186" y="621"/>
                </a:moveTo>
                <a:cubicBezTo>
                  <a:pt x="186" y="621"/>
                  <a:pt x="186" y="621"/>
                  <a:pt x="186" y="621"/>
                </a:cubicBezTo>
                <a:cubicBezTo>
                  <a:pt x="186" y="621"/>
                  <a:pt x="187" y="620"/>
                  <a:pt x="186" y="620"/>
                </a:cubicBezTo>
                <a:cubicBezTo>
                  <a:pt x="186" y="620"/>
                  <a:pt x="185" y="621"/>
                  <a:pt x="186" y="621"/>
                </a:cubicBezTo>
                <a:cubicBezTo>
                  <a:pt x="186" y="622"/>
                  <a:pt x="186" y="621"/>
                  <a:pt x="186" y="621"/>
                </a:cubicBezTo>
                <a:close/>
                <a:moveTo>
                  <a:pt x="185" y="599"/>
                </a:moveTo>
                <a:cubicBezTo>
                  <a:pt x="185" y="599"/>
                  <a:pt x="184" y="600"/>
                  <a:pt x="185" y="600"/>
                </a:cubicBezTo>
                <a:cubicBezTo>
                  <a:pt x="186" y="600"/>
                  <a:pt x="185" y="599"/>
                  <a:pt x="185" y="598"/>
                </a:cubicBezTo>
                <a:cubicBezTo>
                  <a:pt x="185" y="598"/>
                  <a:pt x="184" y="598"/>
                  <a:pt x="185" y="599"/>
                </a:cubicBezTo>
                <a:close/>
                <a:moveTo>
                  <a:pt x="128" y="650"/>
                </a:moveTo>
                <a:cubicBezTo>
                  <a:pt x="129" y="649"/>
                  <a:pt x="129" y="648"/>
                  <a:pt x="128" y="647"/>
                </a:cubicBezTo>
                <a:cubicBezTo>
                  <a:pt x="127" y="648"/>
                  <a:pt x="128" y="649"/>
                  <a:pt x="128" y="650"/>
                </a:cubicBezTo>
                <a:close/>
                <a:moveTo>
                  <a:pt x="176" y="600"/>
                </a:moveTo>
                <a:cubicBezTo>
                  <a:pt x="177" y="600"/>
                  <a:pt x="177" y="598"/>
                  <a:pt x="176" y="599"/>
                </a:cubicBezTo>
                <a:cubicBezTo>
                  <a:pt x="177" y="599"/>
                  <a:pt x="176" y="599"/>
                  <a:pt x="176" y="600"/>
                </a:cubicBezTo>
                <a:close/>
                <a:moveTo>
                  <a:pt x="128" y="641"/>
                </a:moveTo>
                <a:cubicBezTo>
                  <a:pt x="128" y="642"/>
                  <a:pt x="128" y="642"/>
                  <a:pt x="128" y="642"/>
                </a:cubicBezTo>
                <a:cubicBezTo>
                  <a:pt x="128" y="642"/>
                  <a:pt x="128" y="642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ubicBezTo>
                  <a:pt x="128" y="641"/>
                  <a:pt x="128" y="641"/>
                  <a:pt x="128" y="641"/>
                </a:cubicBezTo>
                <a:close/>
                <a:moveTo>
                  <a:pt x="127" y="620"/>
                </a:moveTo>
                <a:cubicBezTo>
                  <a:pt x="127" y="620"/>
                  <a:pt x="127" y="621"/>
                  <a:pt x="127" y="621"/>
                </a:cubicBezTo>
                <a:cubicBezTo>
                  <a:pt x="127" y="620"/>
                  <a:pt x="127" y="620"/>
                  <a:pt x="127" y="620"/>
                </a:cubicBezTo>
                <a:close/>
                <a:moveTo>
                  <a:pt x="183" y="563"/>
                </a:moveTo>
                <a:cubicBezTo>
                  <a:pt x="183" y="563"/>
                  <a:pt x="183" y="563"/>
                  <a:pt x="183" y="563"/>
                </a:cubicBezTo>
                <a:cubicBezTo>
                  <a:pt x="183" y="563"/>
                  <a:pt x="183" y="564"/>
                  <a:pt x="183" y="563"/>
                </a:cubicBezTo>
                <a:close/>
                <a:moveTo>
                  <a:pt x="183" y="549"/>
                </a:moveTo>
                <a:cubicBezTo>
                  <a:pt x="183" y="549"/>
                  <a:pt x="183" y="548"/>
                  <a:pt x="183" y="548"/>
                </a:cubicBezTo>
                <a:cubicBezTo>
                  <a:pt x="183" y="549"/>
                  <a:pt x="182" y="549"/>
                  <a:pt x="182" y="549"/>
                </a:cubicBezTo>
                <a:cubicBezTo>
                  <a:pt x="182" y="549"/>
                  <a:pt x="183" y="549"/>
                  <a:pt x="183" y="549"/>
                </a:cubicBezTo>
                <a:close/>
                <a:moveTo>
                  <a:pt x="181" y="520"/>
                </a:moveTo>
                <a:cubicBezTo>
                  <a:pt x="181" y="521"/>
                  <a:pt x="181" y="522"/>
                  <a:pt x="181" y="522"/>
                </a:cubicBezTo>
                <a:cubicBezTo>
                  <a:pt x="180" y="522"/>
                  <a:pt x="180" y="523"/>
                  <a:pt x="180" y="523"/>
                </a:cubicBezTo>
                <a:cubicBezTo>
                  <a:pt x="181" y="526"/>
                  <a:pt x="179" y="528"/>
                  <a:pt x="182" y="530"/>
                </a:cubicBezTo>
                <a:cubicBezTo>
                  <a:pt x="181" y="531"/>
                  <a:pt x="181" y="533"/>
                  <a:pt x="181" y="534"/>
                </a:cubicBezTo>
                <a:cubicBezTo>
                  <a:pt x="181" y="534"/>
                  <a:pt x="181" y="535"/>
                  <a:pt x="181" y="535"/>
                </a:cubicBezTo>
                <a:cubicBezTo>
                  <a:pt x="181" y="535"/>
                  <a:pt x="181" y="536"/>
                  <a:pt x="181" y="536"/>
                </a:cubicBezTo>
                <a:cubicBezTo>
                  <a:pt x="181" y="537"/>
                  <a:pt x="182" y="537"/>
                  <a:pt x="181" y="537"/>
                </a:cubicBezTo>
                <a:cubicBezTo>
                  <a:pt x="182" y="539"/>
                  <a:pt x="179" y="541"/>
                  <a:pt x="182" y="543"/>
                </a:cubicBezTo>
                <a:cubicBezTo>
                  <a:pt x="182" y="543"/>
                  <a:pt x="182" y="543"/>
                  <a:pt x="182" y="543"/>
                </a:cubicBezTo>
                <a:cubicBezTo>
                  <a:pt x="182" y="544"/>
                  <a:pt x="182" y="544"/>
                  <a:pt x="182" y="544"/>
                </a:cubicBezTo>
                <a:cubicBezTo>
                  <a:pt x="181" y="544"/>
                  <a:pt x="181" y="544"/>
                  <a:pt x="181" y="544"/>
                </a:cubicBezTo>
                <a:cubicBezTo>
                  <a:pt x="182" y="544"/>
                  <a:pt x="181" y="545"/>
                  <a:pt x="182" y="545"/>
                </a:cubicBezTo>
                <a:cubicBezTo>
                  <a:pt x="182" y="545"/>
                  <a:pt x="182" y="545"/>
                  <a:pt x="182" y="545"/>
                </a:cubicBezTo>
                <a:cubicBezTo>
                  <a:pt x="182" y="545"/>
                  <a:pt x="182" y="546"/>
                  <a:pt x="182" y="546"/>
                </a:cubicBezTo>
                <a:cubicBezTo>
                  <a:pt x="182" y="546"/>
                  <a:pt x="181" y="547"/>
                  <a:pt x="182" y="547"/>
                </a:cubicBezTo>
                <a:cubicBezTo>
                  <a:pt x="182" y="547"/>
                  <a:pt x="182" y="548"/>
                  <a:pt x="182" y="548"/>
                </a:cubicBezTo>
                <a:cubicBezTo>
                  <a:pt x="182" y="547"/>
                  <a:pt x="182" y="547"/>
                  <a:pt x="182" y="547"/>
                </a:cubicBezTo>
                <a:cubicBezTo>
                  <a:pt x="182" y="547"/>
                  <a:pt x="182" y="546"/>
                  <a:pt x="182" y="546"/>
                </a:cubicBezTo>
                <a:cubicBezTo>
                  <a:pt x="182" y="546"/>
                  <a:pt x="182" y="546"/>
                  <a:pt x="182" y="546"/>
                </a:cubicBezTo>
                <a:cubicBezTo>
                  <a:pt x="183" y="545"/>
                  <a:pt x="183" y="544"/>
                  <a:pt x="183" y="544"/>
                </a:cubicBezTo>
                <a:cubicBezTo>
                  <a:pt x="183" y="544"/>
                  <a:pt x="183" y="544"/>
                  <a:pt x="183" y="544"/>
                </a:cubicBezTo>
                <a:cubicBezTo>
                  <a:pt x="183" y="543"/>
                  <a:pt x="183" y="543"/>
                  <a:pt x="183" y="542"/>
                </a:cubicBezTo>
                <a:cubicBezTo>
                  <a:pt x="183" y="542"/>
                  <a:pt x="183" y="542"/>
                  <a:pt x="183" y="542"/>
                </a:cubicBezTo>
                <a:cubicBezTo>
                  <a:pt x="183" y="542"/>
                  <a:pt x="183" y="541"/>
                  <a:pt x="183" y="540"/>
                </a:cubicBezTo>
                <a:cubicBezTo>
                  <a:pt x="183" y="539"/>
                  <a:pt x="183" y="539"/>
                  <a:pt x="183" y="538"/>
                </a:cubicBezTo>
                <a:cubicBezTo>
                  <a:pt x="183" y="538"/>
                  <a:pt x="183" y="538"/>
                  <a:pt x="183" y="537"/>
                </a:cubicBezTo>
                <a:cubicBezTo>
                  <a:pt x="183" y="536"/>
                  <a:pt x="182" y="534"/>
                  <a:pt x="183" y="534"/>
                </a:cubicBezTo>
                <a:cubicBezTo>
                  <a:pt x="182" y="534"/>
                  <a:pt x="183" y="534"/>
                  <a:pt x="182" y="533"/>
                </a:cubicBezTo>
                <a:cubicBezTo>
                  <a:pt x="183" y="530"/>
                  <a:pt x="181" y="526"/>
                  <a:pt x="182" y="523"/>
                </a:cubicBezTo>
                <a:cubicBezTo>
                  <a:pt x="182" y="523"/>
                  <a:pt x="182" y="523"/>
                  <a:pt x="182" y="522"/>
                </a:cubicBezTo>
                <a:cubicBezTo>
                  <a:pt x="181" y="522"/>
                  <a:pt x="181" y="522"/>
                  <a:pt x="181" y="522"/>
                </a:cubicBezTo>
                <a:cubicBezTo>
                  <a:pt x="182" y="522"/>
                  <a:pt x="182" y="521"/>
                  <a:pt x="181" y="520"/>
                </a:cubicBezTo>
                <a:cubicBezTo>
                  <a:pt x="181" y="520"/>
                  <a:pt x="181" y="520"/>
                  <a:pt x="181" y="519"/>
                </a:cubicBezTo>
                <a:cubicBezTo>
                  <a:pt x="181" y="519"/>
                  <a:pt x="181" y="519"/>
                  <a:pt x="181" y="519"/>
                </a:cubicBezTo>
                <a:cubicBezTo>
                  <a:pt x="182" y="519"/>
                  <a:pt x="181" y="518"/>
                  <a:pt x="181" y="517"/>
                </a:cubicBezTo>
                <a:cubicBezTo>
                  <a:pt x="180" y="518"/>
                  <a:pt x="180" y="519"/>
                  <a:pt x="180" y="520"/>
                </a:cubicBezTo>
                <a:cubicBezTo>
                  <a:pt x="181" y="520"/>
                  <a:pt x="181" y="520"/>
                  <a:pt x="181" y="520"/>
                </a:cubicBezTo>
                <a:close/>
                <a:moveTo>
                  <a:pt x="183" y="547"/>
                </a:moveTo>
                <a:cubicBezTo>
                  <a:pt x="183" y="547"/>
                  <a:pt x="183" y="546"/>
                  <a:pt x="183" y="546"/>
                </a:cubicBezTo>
                <a:cubicBezTo>
                  <a:pt x="183" y="546"/>
                  <a:pt x="183" y="546"/>
                  <a:pt x="182" y="547"/>
                </a:cubicBezTo>
                <a:cubicBezTo>
                  <a:pt x="183" y="547"/>
                  <a:pt x="183" y="547"/>
                  <a:pt x="183" y="547"/>
                </a:cubicBezTo>
                <a:close/>
                <a:moveTo>
                  <a:pt x="174" y="537"/>
                </a:moveTo>
                <a:cubicBezTo>
                  <a:pt x="174" y="537"/>
                  <a:pt x="175" y="536"/>
                  <a:pt x="174" y="536"/>
                </a:cubicBezTo>
                <a:cubicBezTo>
                  <a:pt x="173" y="536"/>
                  <a:pt x="174" y="538"/>
                  <a:pt x="174" y="537"/>
                </a:cubicBezTo>
                <a:close/>
                <a:moveTo>
                  <a:pt x="174" y="534"/>
                </a:moveTo>
                <a:cubicBezTo>
                  <a:pt x="174" y="534"/>
                  <a:pt x="174" y="535"/>
                  <a:pt x="174" y="535"/>
                </a:cubicBezTo>
                <a:cubicBezTo>
                  <a:pt x="174" y="535"/>
                  <a:pt x="175" y="534"/>
                  <a:pt x="174" y="534"/>
                </a:cubicBezTo>
                <a:close/>
                <a:moveTo>
                  <a:pt x="179" y="474"/>
                </a:moveTo>
                <a:cubicBezTo>
                  <a:pt x="180" y="474"/>
                  <a:pt x="180" y="473"/>
                  <a:pt x="180" y="472"/>
                </a:cubicBezTo>
                <a:cubicBezTo>
                  <a:pt x="180" y="473"/>
                  <a:pt x="179" y="473"/>
                  <a:pt x="179" y="473"/>
                </a:cubicBezTo>
                <a:cubicBezTo>
                  <a:pt x="180" y="473"/>
                  <a:pt x="179" y="474"/>
                  <a:pt x="179" y="474"/>
                </a:cubicBezTo>
                <a:close/>
                <a:moveTo>
                  <a:pt x="166" y="486"/>
                </a:moveTo>
                <a:cubicBezTo>
                  <a:pt x="166" y="486"/>
                  <a:pt x="166" y="486"/>
                  <a:pt x="166" y="487"/>
                </a:cubicBezTo>
                <a:cubicBezTo>
                  <a:pt x="166" y="486"/>
                  <a:pt x="166" y="485"/>
                  <a:pt x="166" y="486"/>
                </a:cubicBezTo>
                <a:close/>
                <a:moveTo>
                  <a:pt x="172" y="473"/>
                </a:moveTo>
                <a:cubicBezTo>
                  <a:pt x="172" y="473"/>
                  <a:pt x="172" y="473"/>
                  <a:pt x="172" y="473"/>
                </a:cubicBezTo>
                <a:cubicBezTo>
                  <a:pt x="172" y="471"/>
                  <a:pt x="171" y="474"/>
                  <a:pt x="172" y="473"/>
                </a:cubicBezTo>
                <a:close/>
                <a:moveTo>
                  <a:pt x="366" y="291"/>
                </a:moveTo>
                <a:cubicBezTo>
                  <a:pt x="366" y="291"/>
                  <a:pt x="366" y="291"/>
                  <a:pt x="365" y="292"/>
                </a:cubicBezTo>
                <a:cubicBezTo>
                  <a:pt x="366" y="293"/>
                  <a:pt x="367" y="292"/>
                  <a:pt x="366" y="291"/>
                </a:cubicBezTo>
                <a:close/>
                <a:moveTo>
                  <a:pt x="168" y="401"/>
                </a:moveTo>
                <a:cubicBezTo>
                  <a:pt x="169" y="401"/>
                  <a:pt x="168" y="400"/>
                  <a:pt x="168" y="400"/>
                </a:cubicBezTo>
                <a:cubicBezTo>
                  <a:pt x="168" y="400"/>
                  <a:pt x="168" y="401"/>
                  <a:pt x="168" y="401"/>
                </a:cubicBezTo>
                <a:close/>
                <a:moveTo>
                  <a:pt x="161" y="359"/>
                </a:moveTo>
                <a:cubicBezTo>
                  <a:pt x="161" y="359"/>
                  <a:pt x="161" y="359"/>
                  <a:pt x="161" y="358"/>
                </a:cubicBezTo>
                <a:cubicBezTo>
                  <a:pt x="161" y="358"/>
                  <a:pt x="161" y="360"/>
                  <a:pt x="161" y="359"/>
                </a:cubicBezTo>
                <a:close/>
                <a:moveTo>
                  <a:pt x="161" y="342"/>
                </a:moveTo>
                <a:cubicBezTo>
                  <a:pt x="161" y="342"/>
                  <a:pt x="161" y="341"/>
                  <a:pt x="161" y="341"/>
                </a:cubicBezTo>
                <a:cubicBezTo>
                  <a:pt x="161" y="341"/>
                  <a:pt x="161" y="341"/>
                  <a:pt x="161" y="341"/>
                </a:cubicBezTo>
                <a:cubicBezTo>
                  <a:pt x="160" y="341"/>
                  <a:pt x="160" y="341"/>
                  <a:pt x="160" y="341"/>
                </a:cubicBezTo>
                <a:cubicBezTo>
                  <a:pt x="160" y="341"/>
                  <a:pt x="160" y="341"/>
                  <a:pt x="161" y="342"/>
                </a:cubicBezTo>
                <a:close/>
                <a:moveTo>
                  <a:pt x="161" y="322"/>
                </a:moveTo>
                <a:cubicBezTo>
                  <a:pt x="160" y="321"/>
                  <a:pt x="161" y="320"/>
                  <a:pt x="160" y="320"/>
                </a:cubicBezTo>
                <a:cubicBezTo>
                  <a:pt x="160" y="321"/>
                  <a:pt x="160" y="322"/>
                  <a:pt x="161" y="322"/>
                </a:cubicBezTo>
                <a:close/>
                <a:moveTo>
                  <a:pt x="160" y="310"/>
                </a:moveTo>
                <a:cubicBezTo>
                  <a:pt x="161" y="310"/>
                  <a:pt x="161" y="309"/>
                  <a:pt x="160" y="309"/>
                </a:cubicBezTo>
                <a:cubicBezTo>
                  <a:pt x="159" y="309"/>
                  <a:pt x="160" y="310"/>
                  <a:pt x="160" y="310"/>
                </a:cubicBezTo>
                <a:close/>
                <a:moveTo>
                  <a:pt x="160" y="282"/>
                </a:moveTo>
                <a:cubicBezTo>
                  <a:pt x="160" y="281"/>
                  <a:pt x="160" y="281"/>
                  <a:pt x="159" y="281"/>
                </a:cubicBezTo>
                <a:cubicBezTo>
                  <a:pt x="159" y="281"/>
                  <a:pt x="159" y="282"/>
                  <a:pt x="160" y="282"/>
                </a:cubicBezTo>
                <a:close/>
                <a:moveTo>
                  <a:pt x="106" y="296"/>
                </a:moveTo>
                <a:cubicBezTo>
                  <a:pt x="106" y="296"/>
                  <a:pt x="106" y="296"/>
                  <a:pt x="106" y="295"/>
                </a:cubicBezTo>
                <a:cubicBezTo>
                  <a:pt x="105" y="296"/>
                  <a:pt x="105" y="297"/>
                  <a:pt x="106" y="296"/>
                </a:cubicBezTo>
                <a:close/>
                <a:moveTo>
                  <a:pt x="106" y="232"/>
                </a:moveTo>
                <a:cubicBezTo>
                  <a:pt x="106" y="231"/>
                  <a:pt x="106" y="231"/>
                  <a:pt x="106" y="230"/>
                </a:cubicBezTo>
                <a:cubicBezTo>
                  <a:pt x="105" y="231"/>
                  <a:pt x="105" y="232"/>
                  <a:pt x="106" y="232"/>
                </a:cubicBezTo>
                <a:close/>
                <a:moveTo>
                  <a:pt x="163" y="134"/>
                </a:moveTo>
                <a:cubicBezTo>
                  <a:pt x="163" y="134"/>
                  <a:pt x="163" y="133"/>
                  <a:pt x="163" y="133"/>
                </a:cubicBezTo>
                <a:cubicBezTo>
                  <a:pt x="162" y="133"/>
                  <a:pt x="162" y="134"/>
                  <a:pt x="163" y="134"/>
                </a:cubicBezTo>
                <a:close/>
                <a:moveTo>
                  <a:pt x="163" y="116"/>
                </a:moveTo>
                <a:cubicBezTo>
                  <a:pt x="164" y="116"/>
                  <a:pt x="164" y="115"/>
                  <a:pt x="163" y="115"/>
                </a:cubicBezTo>
                <a:cubicBezTo>
                  <a:pt x="163" y="115"/>
                  <a:pt x="163" y="116"/>
                  <a:pt x="163" y="116"/>
                </a:cubicBezTo>
                <a:close/>
                <a:moveTo>
                  <a:pt x="147" y="1150"/>
                </a:moveTo>
                <a:cubicBezTo>
                  <a:pt x="147" y="1151"/>
                  <a:pt x="147" y="1152"/>
                  <a:pt x="147" y="1153"/>
                </a:cubicBezTo>
                <a:cubicBezTo>
                  <a:pt x="146" y="1152"/>
                  <a:pt x="146" y="1152"/>
                  <a:pt x="145" y="1152"/>
                </a:cubicBezTo>
                <a:cubicBezTo>
                  <a:pt x="141" y="1154"/>
                  <a:pt x="137" y="1151"/>
                  <a:pt x="133" y="1150"/>
                </a:cubicBezTo>
                <a:cubicBezTo>
                  <a:pt x="132" y="1151"/>
                  <a:pt x="133" y="1152"/>
                  <a:pt x="134" y="1152"/>
                </a:cubicBezTo>
                <a:cubicBezTo>
                  <a:pt x="132" y="1155"/>
                  <a:pt x="134" y="1160"/>
                  <a:pt x="129" y="1160"/>
                </a:cubicBezTo>
                <a:cubicBezTo>
                  <a:pt x="129" y="1158"/>
                  <a:pt x="129" y="1157"/>
                  <a:pt x="128" y="1155"/>
                </a:cubicBezTo>
                <a:cubicBezTo>
                  <a:pt x="128" y="1155"/>
                  <a:pt x="129" y="1154"/>
                  <a:pt x="129" y="1154"/>
                </a:cubicBezTo>
                <a:cubicBezTo>
                  <a:pt x="128" y="1153"/>
                  <a:pt x="128" y="1152"/>
                  <a:pt x="128" y="1151"/>
                </a:cubicBezTo>
                <a:cubicBezTo>
                  <a:pt x="128" y="1149"/>
                  <a:pt x="128" y="1148"/>
                  <a:pt x="128" y="1146"/>
                </a:cubicBezTo>
                <a:cubicBezTo>
                  <a:pt x="128" y="1145"/>
                  <a:pt x="128" y="1144"/>
                  <a:pt x="128" y="1142"/>
                </a:cubicBezTo>
                <a:cubicBezTo>
                  <a:pt x="128" y="1141"/>
                  <a:pt x="129" y="1139"/>
                  <a:pt x="129" y="1137"/>
                </a:cubicBezTo>
                <a:cubicBezTo>
                  <a:pt x="129" y="1136"/>
                  <a:pt x="128" y="1134"/>
                  <a:pt x="128" y="1133"/>
                </a:cubicBezTo>
                <a:cubicBezTo>
                  <a:pt x="128" y="1131"/>
                  <a:pt x="129" y="1129"/>
                  <a:pt x="129" y="1127"/>
                </a:cubicBezTo>
                <a:cubicBezTo>
                  <a:pt x="129" y="1121"/>
                  <a:pt x="130" y="1115"/>
                  <a:pt x="130" y="1110"/>
                </a:cubicBezTo>
                <a:cubicBezTo>
                  <a:pt x="130" y="1109"/>
                  <a:pt x="130" y="1109"/>
                  <a:pt x="130" y="1108"/>
                </a:cubicBezTo>
                <a:cubicBezTo>
                  <a:pt x="131" y="1105"/>
                  <a:pt x="129" y="1103"/>
                  <a:pt x="131" y="1100"/>
                </a:cubicBezTo>
                <a:cubicBezTo>
                  <a:pt x="130" y="1097"/>
                  <a:pt x="131" y="1093"/>
                  <a:pt x="131" y="1090"/>
                </a:cubicBezTo>
                <a:cubicBezTo>
                  <a:pt x="131" y="1088"/>
                  <a:pt x="131" y="1086"/>
                  <a:pt x="131" y="1084"/>
                </a:cubicBezTo>
                <a:cubicBezTo>
                  <a:pt x="132" y="1079"/>
                  <a:pt x="132" y="1075"/>
                  <a:pt x="132" y="1071"/>
                </a:cubicBezTo>
                <a:cubicBezTo>
                  <a:pt x="133" y="1070"/>
                  <a:pt x="132" y="1069"/>
                  <a:pt x="132" y="1068"/>
                </a:cubicBezTo>
                <a:cubicBezTo>
                  <a:pt x="132" y="1065"/>
                  <a:pt x="133" y="1063"/>
                  <a:pt x="133" y="1061"/>
                </a:cubicBezTo>
                <a:cubicBezTo>
                  <a:pt x="133" y="1060"/>
                  <a:pt x="132" y="1060"/>
                  <a:pt x="132" y="1059"/>
                </a:cubicBezTo>
                <a:cubicBezTo>
                  <a:pt x="132" y="1058"/>
                  <a:pt x="133" y="1056"/>
                  <a:pt x="133" y="1055"/>
                </a:cubicBezTo>
                <a:cubicBezTo>
                  <a:pt x="133" y="1051"/>
                  <a:pt x="132" y="1047"/>
                  <a:pt x="133" y="1043"/>
                </a:cubicBezTo>
                <a:cubicBezTo>
                  <a:pt x="133" y="1041"/>
                  <a:pt x="132" y="1040"/>
                  <a:pt x="133" y="1038"/>
                </a:cubicBezTo>
                <a:cubicBezTo>
                  <a:pt x="132" y="1036"/>
                  <a:pt x="133" y="1033"/>
                  <a:pt x="133" y="1031"/>
                </a:cubicBezTo>
                <a:cubicBezTo>
                  <a:pt x="133" y="1031"/>
                  <a:pt x="133" y="1031"/>
                  <a:pt x="133" y="1030"/>
                </a:cubicBezTo>
                <a:cubicBezTo>
                  <a:pt x="133" y="1027"/>
                  <a:pt x="134" y="1025"/>
                  <a:pt x="133" y="1022"/>
                </a:cubicBezTo>
                <a:cubicBezTo>
                  <a:pt x="133" y="1022"/>
                  <a:pt x="134" y="1021"/>
                  <a:pt x="134" y="1021"/>
                </a:cubicBezTo>
                <a:cubicBezTo>
                  <a:pt x="134" y="1020"/>
                  <a:pt x="134" y="1018"/>
                  <a:pt x="134" y="1018"/>
                </a:cubicBezTo>
                <a:cubicBezTo>
                  <a:pt x="134" y="1016"/>
                  <a:pt x="133" y="1012"/>
                  <a:pt x="134" y="1009"/>
                </a:cubicBezTo>
                <a:cubicBezTo>
                  <a:pt x="134" y="1006"/>
                  <a:pt x="134" y="1003"/>
                  <a:pt x="135" y="1000"/>
                </a:cubicBezTo>
                <a:cubicBezTo>
                  <a:pt x="134" y="999"/>
                  <a:pt x="135" y="999"/>
                  <a:pt x="134" y="998"/>
                </a:cubicBezTo>
                <a:cubicBezTo>
                  <a:pt x="135" y="991"/>
                  <a:pt x="134" y="984"/>
                  <a:pt x="135" y="977"/>
                </a:cubicBezTo>
                <a:cubicBezTo>
                  <a:pt x="133" y="973"/>
                  <a:pt x="135" y="970"/>
                  <a:pt x="134" y="967"/>
                </a:cubicBezTo>
                <a:cubicBezTo>
                  <a:pt x="134" y="966"/>
                  <a:pt x="134" y="966"/>
                  <a:pt x="135" y="965"/>
                </a:cubicBezTo>
                <a:cubicBezTo>
                  <a:pt x="134" y="955"/>
                  <a:pt x="135" y="945"/>
                  <a:pt x="135" y="935"/>
                </a:cubicBezTo>
                <a:cubicBezTo>
                  <a:pt x="135" y="928"/>
                  <a:pt x="135" y="921"/>
                  <a:pt x="135" y="913"/>
                </a:cubicBezTo>
                <a:cubicBezTo>
                  <a:pt x="135" y="908"/>
                  <a:pt x="135" y="904"/>
                  <a:pt x="136" y="899"/>
                </a:cubicBezTo>
                <a:cubicBezTo>
                  <a:pt x="135" y="897"/>
                  <a:pt x="135" y="894"/>
                  <a:pt x="135" y="891"/>
                </a:cubicBezTo>
                <a:cubicBezTo>
                  <a:pt x="135" y="888"/>
                  <a:pt x="135" y="885"/>
                  <a:pt x="135" y="883"/>
                </a:cubicBezTo>
                <a:cubicBezTo>
                  <a:pt x="135" y="883"/>
                  <a:pt x="135" y="883"/>
                  <a:pt x="135" y="883"/>
                </a:cubicBezTo>
                <a:cubicBezTo>
                  <a:pt x="136" y="873"/>
                  <a:pt x="135" y="864"/>
                  <a:pt x="135" y="854"/>
                </a:cubicBezTo>
                <a:cubicBezTo>
                  <a:pt x="135" y="846"/>
                  <a:pt x="135" y="838"/>
                  <a:pt x="135" y="830"/>
                </a:cubicBezTo>
                <a:cubicBezTo>
                  <a:pt x="135" y="830"/>
                  <a:pt x="135" y="829"/>
                  <a:pt x="135" y="829"/>
                </a:cubicBezTo>
                <a:cubicBezTo>
                  <a:pt x="134" y="828"/>
                  <a:pt x="134" y="827"/>
                  <a:pt x="134" y="826"/>
                </a:cubicBezTo>
                <a:cubicBezTo>
                  <a:pt x="134" y="825"/>
                  <a:pt x="135" y="825"/>
                  <a:pt x="135" y="825"/>
                </a:cubicBezTo>
                <a:cubicBezTo>
                  <a:pt x="135" y="824"/>
                  <a:pt x="134" y="824"/>
                  <a:pt x="134" y="824"/>
                </a:cubicBezTo>
                <a:cubicBezTo>
                  <a:pt x="134" y="821"/>
                  <a:pt x="134" y="817"/>
                  <a:pt x="134" y="814"/>
                </a:cubicBezTo>
                <a:cubicBezTo>
                  <a:pt x="134" y="814"/>
                  <a:pt x="134" y="814"/>
                  <a:pt x="134" y="814"/>
                </a:cubicBezTo>
                <a:cubicBezTo>
                  <a:pt x="134" y="805"/>
                  <a:pt x="133" y="796"/>
                  <a:pt x="133" y="787"/>
                </a:cubicBezTo>
                <a:cubicBezTo>
                  <a:pt x="132" y="770"/>
                  <a:pt x="132" y="753"/>
                  <a:pt x="130" y="735"/>
                </a:cubicBezTo>
                <a:cubicBezTo>
                  <a:pt x="130" y="735"/>
                  <a:pt x="130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1" y="735"/>
                  <a:pt x="131" y="735"/>
                  <a:pt x="131" y="735"/>
                </a:cubicBezTo>
                <a:cubicBezTo>
                  <a:pt x="132" y="753"/>
                  <a:pt x="133" y="770"/>
                  <a:pt x="134" y="787"/>
                </a:cubicBezTo>
                <a:cubicBezTo>
                  <a:pt x="134" y="796"/>
                  <a:pt x="135" y="805"/>
                  <a:pt x="135" y="814"/>
                </a:cubicBezTo>
                <a:cubicBezTo>
                  <a:pt x="135" y="814"/>
                  <a:pt x="136" y="816"/>
                  <a:pt x="136" y="817"/>
                </a:cubicBezTo>
                <a:cubicBezTo>
                  <a:pt x="136" y="818"/>
                  <a:pt x="136" y="820"/>
                  <a:pt x="136" y="821"/>
                </a:cubicBezTo>
                <a:cubicBezTo>
                  <a:pt x="136" y="823"/>
                  <a:pt x="135" y="825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7"/>
                  <a:pt x="136" y="828"/>
                  <a:pt x="136" y="830"/>
                </a:cubicBezTo>
                <a:cubicBezTo>
                  <a:pt x="136" y="830"/>
                  <a:pt x="136" y="830"/>
                  <a:pt x="136" y="830"/>
                </a:cubicBezTo>
                <a:cubicBezTo>
                  <a:pt x="136" y="838"/>
                  <a:pt x="136" y="846"/>
                  <a:pt x="136" y="854"/>
                </a:cubicBezTo>
                <a:cubicBezTo>
                  <a:pt x="136" y="864"/>
                  <a:pt x="137" y="873"/>
                  <a:pt x="136" y="883"/>
                </a:cubicBezTo>
                <a:cubicBezTo>
                  <a:pt x="136" y="883"/>
                  <a:pt x="136" y="883"/>
                  <a:pt x="136" y="883"/>
                </a:cubicBezTo>
                <a:cubicBezTo>
                  <a:pt x="137" y="884"/>
                  <a:pt x="137" y="886"/>
                  <a:pt x="137" y="887"/>
                </a:cubicBezTo>
                <a:cubicBezTo>
                  <a:pt x="137" y="890"/>
                  <a:pt x="137" y="894"/>
                  <a:pt x="137" y="896"/>
                </a:cubicBezTo>
                <a:cubicBezTo>
                  <a:pt x="137" y="897"/>
                  <a:pt x="138" y="898"/>
                  <a:pt x="138" y="897"/>
                </a:cubicBezTo>
                <a:cubicBezTo>
                  <a:pt x="138" y="895"/>
                  <a:pt x="137" y="893"/>
                  <a:pt x="138" y="891"/>
                </a:cubicBezTo>
                <a:cubicBezTo>
                  <a:pt x="138" y="891"/>
                  <a:pt x="138" y="891"/>
                  <a:pt x="138" y="891"/>
                </a:cubicBezTo>
                <a:cubicBezTo>
                  <a:pt x="138" y="889"/>
                  <a:pt x="137" y="887"/>
                  <a:pt x="139" y="886"/>
                </a:cubicBezTo>
                <a:cubicBezTo>
                  <a:pt x="139" y="885"/>
                  <a:pt x="138" y="885"/>
                  <a:pt x="138" y="884"/>
                </a:cubicBezTo>
                <a:cubicBezTo>
                  <a:pt x="140" y="882"/>
                  <a:pt x="138" y="879"/>
                  <a:pt x="139" y="876"/>
                </a:cubicBezTo>
                <a:cubicBezTo>
                  <a:pt x="138" y="875"/>
                  <a:pt x="139" y="873"/>
                  <a:pt x="138" y="872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9" y="873"/>
                  <a:pt x="138" y="874"/>
                </a:cubicBezTo>
                <a:cubicBezTo>
                  <a:pt x="138" y="874"/>
                  <a:pt x="138" y="874"/>
                  <a:pt x="138" y="874"/>
                </a:cubicBezTo>
                <a:cubicBezTo>
                  <a:pt x="138" y="874"/>
                  <a:pt x="138" y="874"/>
                  <a:pt x="138" y="873"/>
                </a:cubicBezTo>
                <a:cubicBezTo>
                  <a:pt x="138" y="873"/>
                  <a:pt x="138" y="873"/>
                  <a:pt x="138" y="873"/>
                </a:cubicBezTo>
                <a:cubicBezTo>
                  <a:pt x="138" y="873"/>
                  <a:pt x="138" y="872"/>
                  <a:pt x="138" y="872"/>
                </a:cubicBezTo>
                <a:cubicBezTo>
                  <a:pt x="138" y="872"/>
                  <a:pt x="138" y="872"/>
                  <a:pt x="138" y="872"/>
                </a:cubicBezTo>
                <a:cubicBezTo>
                  <a:pt x="137" y="872"/>
                  <a:pt x="139" y="872"/>
                  <a:pt x="139" y="871"/>
                </a:cubicBezTo>
                <a:cubicBezTo>
                  <a:pt x="138" y="871"/>
                  <a:pt x="138" y="870"/>
                  <a:pt x="138" y="870"/>
                </a:cubicBezTo>
                <a:cubicBezTo>
                  <a:pt x="139" y="870"/>
                  <a:pt x="138" y="869"/>
                  <a:pt x="139" y="868"/>
                </a:cubicBezTo>
                <a:cubicBezTo>
                  <a:pt x="139" y="868"/>
                  <a:pt x="139" y="867"/>
                  <a:pt x="138" y="867"/>
                </a:cubicBezTo>
                <a:cubicBezTo>
                  <a:pt x="140" y="865"/>
                  <a:pt x="138" y="862"/>
                  <a:pt x="139" y="860"/>
                </a:cubicBezTo>
                <a:cubicBezTo>
                  <a:pt x="139" y="860"/>
                  <a:pt x="139" y="860"/>
                  <a:pt x="138" y="859"/>
                </a:cubicBezTo>
                <a:cubicBezTo>
                  <a:pt x="139" y="859"/>
                  <a:pt x="139" y="858"/>
                  <a:pt x="139" y="857"/>
                </a:cubicBezTo>
                <a:cubicBezTo>
                  <a:pt x="139" y="856"/>
                  <a:pt x="138" y="855"/>
                  <a:pt x="138" y="854"/>
                </a:cubicBezTo>
                <a:cubicBezTo>
                  <a:pt x="138" y="853"/>
                  <a:pt x="139" y="852"/>
                  <a:pt x="138" y="851"/>
                </a:cubicBezTo>
                <a:cubicBezTo>
                  <a:pt x="139" y="851"/>
                  <a:pt x="139" y="851"/>
                  <a:pt x="139" y="851"/>
                </a:cubicBezTo>
                <a:cubicBezTo>
                  <a:pt x="138" y="851"/>
                  <a:pt x="138" y="851"/>
                  <a:pt x="138" y="851"/>
                </a:cubicBezTo>
                <a:cubicBezTo>
                  <a:pt x="139" y="850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9"/>
                  <a:pt x="138" y="849"/>
                  <a:pt x="138" y="849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9"/>
                  <a:pt x="138" y="848"/>
                  <a:pt x="137" y="848"/>
                </a:cubicBezTo>
                <a:cubicBezTo>
                  <a:pt x="137" y="848"/>
                  <a:pt x="137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8" y="848"/>
                  <a:pt x="138" y="848"/>
                </a:cubicBezTo>
                <a:cubicBezTo>
                  <a:pt x="138" y="848"/>
                  <a:pt x="139" y="848"/>
                  <a:pt x="139" y="848"/>
                </a:cubicBezTo>
                <a:cubicBezTo>
                  <a:pt x="139" y="847"/>
                  <a:pt x="138" y="846"/>
                  <a:pt x="138" y="846"/>
                </a:cubicBezTo>
                <a:cubicBezTo>
                  <a:pt x="139" y="845"/>
                  <a:pt x="138" y="845"/>
                  <a:pt x="139" y="844"/>
                </a:cubicBezTo>
                <a:cubicBezTo>
                  <a:pt x="138" y="844"/>
                  <a:pt x="139" y="844"/>
                  <a:pt x="138" y="843"/>
                </a:cubicBezTo>
                <a:cubicBezTo>
                  <a:pt x="139" y="842"/>
                  <a:pt x="139" y="841"/>
                  <a:pt x="138" y="840"/>
                </a:cubicBezTo>
                <a:cubicBezTo>
                  <a:pt x="139" y="837"/>
                  <a:pt x="138" y="835"/>
                  <a:pt x="139" y="833"/>
                </a:cubicBezTo>
                <a:cubicBezTo>
                  <a:pt x="138" y="832"/>
                  <a:pt x="137" y="830"/>
                  <a:pt x="137" y="830"/>
                </a:cubicBezTo>
                <a:cubicBezTo>
                  <a:pt x="137" y="829"/>
                  <a:pt x="138" y="829"/>
                  <a:pt x="137" y="829"/>
                </a:cubicBezTo>
                <a:cubicBezTo>
                  <a:pt x="137" y="829"/>
                  <a:pt x="137" y="829"/>
                  <a:pt x="137" y="829"/>
                </a:cubicBezTo>
                <a:cubicBezTo>
                  <a:pt x="136" y="828"/>
                  <a:pt x="137" y="828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6" y="827"/>
                  <a:pt x="136" y="827"/>
                  <a:pt x="136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6" y="826"/>
                  <a:pt x="137" y="826"/>
                </a:cubicBezTo>
                <a:cubicBezTo>
                  <a:pt x="136" y="826"/>
                  <a:pt x="136" y="826"/>
                  <a:pt x="136" y="826"/>
                </a:cubicBezTo>
                <a:cubicBezTo>
                  <a:pt x="136" y="826"/>
                  <a:pt x="137" y="825"/>
                  <a:pt x="137" y="825"/>
                </a:cubicBezTo>
                <a:cubicBezTo>
                  <a:pt x="137" y="825"/>
                  <a:pt x="137" y="824"/>
                  <a:pt x="137" y="824"/>
                </a:cubicBezTo>
                <a:cubicBezTo>
                  <a:pt x="137" y="823"/>
                  <a:pt x="139" y="822"/>
                  <a:pt x="138" y="821"/>
                </a:cubicBezTo>
                <a:cubicBezTo>
                  <a:pt x="139" y="816"/>
                  <a:pt x="137" y="811"/>
                  <a:pt x="138" y="806"/>
                </a:cubicBezTo>
                <a:cubicBezTo>
                  <a:pt x="138" y="804"/>
                  <a:pt x="137" y="803"/>
                  <a:pt x="138" y="801"/>
                </a:cubicBezTo>
                <a:cubicBezTo>
                  <a:pt x="137" y="798"/>
                  <a:pt x="138" y="796"/>
                  <a:pt x="137" y="794"/>
                </a:cubicBezTo>
                <a:cubicBezTo>
                  <a:pt x="138" y="793"/>
                  <a:pt x="138" y="793"/>
                  <a:pt x="139" y="793"/>
                </a:cubicBezTo>
                <a:cubicBezTo>
                  <a:pt x="138" y="792"/>
                  <a:pt x="139" y="790"/>
                  <a:pt x="137" y="790"/>
                </a:cubicBezTo>
                <a:cubicBezTo>
                  <a:pt x="138" y="789"/>
                  <a:pt x="139" y="789"/>
                  <a:pt x="139" y="789"/>
                </a:cubicBezTo>
                <a:cubicBezTo>
                  <a:pt x="138" y="783"/>
                  <a:pt x="138" y="779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8" y="775"/>
                  <a:pt x="138" y="775"/>
                  <a:pt x="138" y="775"/>
                </a:cubicBezTo>
                <a:cubicBezTo>
                  <a:pt x="139" y="775"/>
                  <a:pt x="139" y="775"/>
                  <a:pt x="139" y="775"/>
                </a:cubicBezTo>
                <a:cubicBezTo>
                  <a:pt x="139" y="779"/>
                  <a:pt x="139" y="783"/>
                  <a:pt x="140" y="789"/>
                </a:cubicBezTo>
                <a:cubicBezTo>
                  <a:pt x="140" y="789"/>
                  <a:pt x="140" y="789"/>
                  <a:pt x="140" y="789"/>
                </a:cubicBezTo>
                <a:cubicBezTo>
                  <a:pt x="141" y="793"/>
                  <a:pt x="140" y="798"/>
                  <a:pt x="141" y="803"/>
                </a:cubicBezTo>
                <a:cubicBezTo>
                  <a:pt x="141" y="803"/>
                  <a:pt x="141" y="804"/>
                  <a:pt x="140" y="804"/>
                </a:cubicBezTo>
                <a:cubicBezTo>
                  <a:pt x="142" y="806"/>
                  <a:pt x="140" y="808"/>
                  <a:pt x="141" y="810"/>
                </a:cubicBezTo>
                <a:cubicBezTo>
                  <a:pt x="141" y="808"/>
                  <a:pt x="143" y="807"/>
                  <a:pt x="141" y="806"/>
                </a:cubicBezTo>
                <a:cubicBezTo>
                  <a:pt x="143" y="805"/>
                  <a:pt x="142" y="803"/>
                  <a:pt x="142" y="801"/>
                </a:cubicBezTo>
                <a:cubicBezTo>
                  <a:pt x="142" y="799"/>
                  <a:pt x="142" y="797"/>
                  <a:pt x="142" y="794"/>
                </a:cubicBezTo>
                <a:cubicBezTo>
                  <a:pt x="142" y="793"/>
                  <a:pt x="141" y="791"/>
                  <a:pt x="141" y="790"/>
                </a:cubicBezTo>
                <a:cubicBezTo>
                  <a:pt x="141" y="789"/>
                  <a:pt x="142" y="786"/>
                  <a:pt x="142" y="784"/>
                </a:cubicBezTo>
                <a:cubicBezTo>
                  <a:pt x="142" y="783"/>
                  <a:pt x="141" y="783"/>
                  <a:pt x="141" y="782"/>
                </a:cubicBezTo>
                <a:cubicBezTo>
                  <a:pt x="141" y="781"/>
                  <a:pt x="142" y="780"/>
                  <a:pt x="142" y="780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2" y="780"/>
                  <a:pt x="142" y="779"/>
                  <a:pt x="142" y="779"/>
                </a:cubicBezTo>
                <a:cubicBezTo>
                  <a:pt x="142" y="779"/>
                  <a:pt x="141" y="779"/>
                  <a:pt x="141" y="778"/>
                </a:cubicBezTo>
                <a:cubicBezTo>
                  <a:pt x="141" y="778"/>
                  <a:pt x="141" y="778"/>
                  <a:pt x="141" y="778"/>
                </a:cubicBezTo>
                <a:cubicBezTo>
                  <a:pt x="140" y="775"/>
                  <a:pt x="141" y="771"/>
                  <a:pt x="140" y="768"/>
                </a:cubicBezTo>
                <a:cubicBezTo>
                  <a:pt x="141" y="768"/>
                  <a:pt x="141" y="767"/>
                  <a:pt x="141" y="767"/>
                </a:cubicBezTo>
                <a:cubicBezTo>
                  <a:pt x="141" y="766"/>
                  <a:pt x="141" y="765"/>
                  <a:pt x="141" y="765"/>
                </a:cubicBezTo>
                <a:cubicBezTo>
                  <a:pt x="141" y="764"/>
                  <a:pt x="141" y="764"/>
                  <a:pt x="141" y="763"/>
                </a:cubicBezTo>
                <a:cubicBezTo>
                  <a:pt x="141" y="762"/>
                  <a:pt x="140" y="762"/>
                  <a:pt x="141" y="762"/>
                </a:cubicBezTo>
                <a:cubicBezTo>
                  <a:pt x="141" y="762"/>
                  <a:pt x="141" y="762"/>
                  <a:pt x="141" y="762"/>
                </a:cubicBezTo>
                <a:cubicBezTo>
                  <a:pt x="141" y="760"/>
                  <a:pt x="141" y="759"/>
                  <a:pt x="141" y="758"/>
                </a:cubicBezTo>
                <a:cubicBezTo>
                  <a:pt x="140" y="756"/>
                  <a:pt x="140" y="754"/>
                  <a:pt x="141" y="753"/>
                </a:cubicBezTo>
                <a:cubicBezTo>
                  <a:pt x="141" y="753"/>
                  <a:pt x="141" y="753"/>
                  <a:pt x="141" y="752"/>
                </a:cubicBezTo>
                <a:cubicBezTo>
                  <a:pt x="141" y="752"/>
                  <a:pt x="141" y="752"/>
                  <a:pt x="141" y="752"/>
                </a:cubicBezTo>
                <a:cubicBezTo>
                  <a:pt x="141" y="753"/>
                  <a:pt x="142" y="753"/>
                  <a:pt x="142" y="753"/>
                </a:cubicBezTo>
                <a:cubicBezTo>
                  <a:pt x="141" y="754"/>
                  <a:pt x="141" y="756"/>
                  <a:pt x="141" y="758"/>
                </a:cubicBezTo>
                <a:cubicBezTo>
                  <a:pt x="142" y="759"/>
                  <a:pt x="142" y="760"/>
                  <a:pt x="142" y="761"/>
                </a:cubicBezTo>
                <a:cubicBezTo>
                  <a:pt x="142" y="761"/>
                  <a:pt x="142" y="761"/>
                  <a:pt x="142" y="761"/>
                </a:cubicBezTo>
                <a:cubicBezTo>
                  <a:pt x="142" y="764"/>
                  <a:pt x="143" y="766"/>
                  <a:pt x="142" y="768"/>
                </a:cubicBezTo>
                <a:cubicBezTo>
                  <a:pt x="143" y="770"/>
                  <a:pt x="142" y="770"/>
                  <a:pt x="143" y="771"/>
                </a:cubicBezTo>
                <a:cubicBezTo>
                  <a:pt x="142" y="771"/>
                  <a:pt x="142" y="772"/>
                  <a:pt x="142" y="772"/>
                </a:cubicBezTo>
                <a:cubicBezTo>
                  <a:pt x="143" y="773"/>
                  <a:pt x="143" y="774"/>
                  <a:pt x="143" y="775"/>
                </a:cubicBezTo>
                <a:cubicBezTo>
                  <a:pt x="144" y="776"/>
                  <a:pt x="144" y="773"/>
                  <a:pt x="143" y="773"/>
                </a:cubicBezTo>
                <a:cubicBezTo>
                  <a:pt x="144" y="767"/>
                  <a:pt x="142" y="762"/>
                  <a:pt x="143" y="756"/>
                </a:cubicBezTo>
                <a:cubicBezTo>
                  <a:pt x="142" y="754"/>
                  <a:pt x="142" y="752"/>
                  <a:pt x="142" y="750"/>
                </a:cubicBezTo>
                <a:cubicBezTo>
                  <a:pt x="142" y="749"/>
                  <a:pt x="142" y="746"/>
                  <a:pt x="142" y="745"/>
                </a:cubicBezTo>
                <a:cubicBezTo>
                  <a:pt x="143" y="745"/>
                  <a:pt x="143" y="747"/>
                  <a:pt x="144" y="745"/>
                </a:cubicBezTo>
                <a:cubicBezTo>
                  <a:pt x="144" y="747"/>
                  <a:pt x="144" y="748"/>
                  <a:pt x="145" y="750"/>
                </a:cubicBezTo>
                <a:cubicBezTo>
                  <a:pt x="145" y="749"/>
                  <a:pt x="144" y="748"/>
                  <a:pt x="145" y="747"/>
                </a:cubicBezTo>
                <a:cubicBezTo>
                  <a:pt x="145" y="746"/>
                  <a:pt x="145" y="745"/>
                  <a:pt x="145" y="745"/>
                </a:cubicBezTo>
                <a:cubicBezTo>
                  <a:pt x="145" y="744"/>
                  <a:pt x="145" y="743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2"/>
                  <a:pt x="145" y="742"/>
                  <a:pt x="145" y="742"/>
                </a:cubicBezTo>
                <a:cubicBezTo>
                  <a:pt x="145" y="743"/>
                  <a:pt x="145" y="744"/>
                  <a:pt x="145" y="745"/>
                </a:cubicBezTo>
                <a:cubicBezTo>
                  <a:pt x="145" y="745"/>
                  <a:pt x="145" y="746"/>
                  <a:pt x="145" y="747"/>
                </a:cubicBezTo>
                <a:cubicBezTo>
                  <a:pt x="147" y="748"/>
                  <a:pt x="146" y="750"/>
                  <a:pt x="147" y="752"/>
                </a:cubicBezTo>
                <a:cubicBezTo>
                  <a:pt x="147" y="753"/>
                  <a:pt x="148" y="752"/>
                  <a:pt x="149" y="753"/>
                </a:cubicBezTo>
                <a:cubicBezTo>
                  <a:pt x="148" y="754"/>
                  <a:pt x="149" y="755"/>
                  <a:pt x="149" y="756"/>
                </a:cubicBezTo>
                <a:cubicBezTo>
                  <a:pt x="149" y="759"/>
                  <a:pt x="150" y="761"/>
                  <a:pt x="149" y="764"/>
                </a:cubicBezTo>
                <a:cubicBezTo>
                  <a:pt x="149" y="767"/>
                  <a:pt x="151" y="771"/>
                  <a:pt x="150" y="774"/>
                </a:cubicBezTo>
                <a:cubicBezTo>
                  <a:pt x="151" y="776"/>
                  <a:pt x="150" y="778"/>
                  <a:pt x="150" y="780"/>
                </a:cubicBezTo>
                <a:cubicBezTo>
                  <a:pt x="150" y="781"/>
                  <a:pt x="151" y="782"/>
                  <a:pt x="151" y="783"/>
                </a:cubicBezTo>
                <a:cubicBezTo>
                  <a:pt x="151" y="786"/>
                  <a:pt x="150" y="788"/>
                  <a:pt x="152" y="791"/>
                </a:cubicBezTo>
                <a:cubicBezTo>
                  <a:pt x="153" y="791"/>
                  <a:pt x="155" y="789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7"/>
                  <a:pt x="155" y="787"/>
                  <a:pt x="155" y="787"/>
                </a:cubicBezTo>
                <a:cubicBezTo>
                  <a:pt x="155" y="785"/>
                  <a:pt x="154" y="784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2"/>
                  <a:pt x="155" y="782"/>
                  <a:pt x="155" y="782"/>
                </a:cubicBezTo>
                <a:cubicBezTo>
                  <a:pt x="155" y="784"/>
                  <a:pt x="155" y="785"/>
                  <a:pt x="155" y="786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5" y="788"/>
                  <a:pt x="155" y="788"/>
                  <a:pt x="155" y="788"/>
                </a:cubicBezTo>
                <a:cubicBezTo>
                  <a:pt x="156" y="790"/>
                  <a:pt x="156" y="792"/>
                  <a:pt x="156" y="795"/>
                </a:cubicBezTo>
                <a:cubicBezTo>
                  <a:pt x="156" y="796"/>
                  <a:pt x="156" y="798"/>
                  <a:pt x="156" y="799"/>
                </a:cubicBezTo>
                <a:cubicBezTo>
                  <a:pt x="156" y="800"/>
                  <a:pt x="157" y="801"/>
                  <a:pt x="156" y="802"/>
                </a:cubicBezTo>
                <a:cubicBezTo>
                  <a:pt x="157" y="803"/>
                  <a:pt x="156" y="804"/>
                  <a:pt x="156" y="806"/>
                </a:cubicBezTo>
                <a:cubicBezTo>
                  <a:pt x="156" y="808"/>
                  <a:pt x="157" y="810"/>
                  <a:pt x="157" y="812"/>
                </a:cubicBezTo>
                <a:cubicBezTo>
                  <a:pt x="157" y="813"/>
                  <a:pt x="156" y="813"/>
                  <a:pt x="156" y="814"/>
                </a:cubicBezTo>
                <a:cubicBezTo>
                  <a:pt x="156" y="815"/>
                  <a:pt x="157" y="816"/>
                  <a:pt x="157" y="818"/>
                </a:cubicBezTo>
                <a:cubicBezTo>
                  <a:pt x="157" y="819"/>
                  <a:pt x="157" y="820"/>
                  <a:pt x="157" y="822"/>
                </a:cubicBezTo>
                <a:cubicBezTo>
                  <a:pt x="157" y="825"/>
                  <a:pt x="158" y="828"/>
                  <a:pt x="158" y="831"/>
                </a:cubicBezTo>
                <a:cubicBezTo>
                  <a:pt x="158" y="832"/>
                  <a:pt x="158" y="833"/>
                  <a:pt x="158" y="833"/>
                </a:cubicBezTo>
                <a:cubicBezTo>
                  <a:pt x="158" y="836"/>
                  <a:pt x="158" y="838"/>
                  <a:pt x="157" y="841"/>
                </a:cubicBezTo>
                <a:cubicBezTo>
                  <a:pt x="157" y="841"/>
                  <a:pt x="158" y="841"/>
                  <a:pt x="158" y="842"/>
                </a:cubicBezTo>
                <a:cubicBezTo>
                  <a:pt x="158" y="845"/>
                  <a:pt x="158" y="848"/>
                  <a:pt x="158" y="851"/>
                </a:cubicBezTo>
                <a:cubicBezTo>
                  <a:pt x="158" y="853"/>
                  <a:pt x="158" y="854"/>
                  <a:pt x="158" y="855"/>
                </a:cubicBezTo>
                <a:cubicBezTo>
                  <a:pt x="158" y="856"/>
                  <a:pt x="158" y="858"/>
                  <a:pt x="158" y="859"/>
                </a:cubicBezTo>
                <a:cubicBezTo>
                  <a:pt x="158" y="862"/>
                  <a:pt x="158" y="865"/>
                  <a:pt x="158" y="867"/>
                </a:cubicBezTo>
                <a:cubicBezTo>
                  <a:pt x="158" y="870"/>
                  <a:pt x="158" y="873"/>
                  <a:pt x="158" y="875"/>
                </a:cubicBezTo>
                <a:cubicBezTo>
                  <a:pt x="158" y="883"/>
                  <a:pt x="159" y="891"/>
                  <a:pt x="158" y="899"/>
                </a:cubicBezTo>
                <a:cubicBezTo>
                  <a:pt x="159" y="901"/>
                  <a:pt x="158" y="903"/>
                  <a:pt x="159" y="904"/>
                </a:cubicBezTo>
                <a:cubicBezTo>
                  <a:pt x="158" y="907"/>
                  <a:pt x="159" y="909"/>
                  <a:pt x="158" y="911"/>
                </a:cubicBezTo>
                <a:cubicBezTo>
                  <a:pt x="159" y="912"/>
                  <a:pt x="158" y="912"/>
                  <a:pt x="159" y="913"/>
                </a:cubicBezTo>
                <a:cubicBezTo>
                  <a:pt x="158" y="915"/>
                  <a:pt x="158" y="916"/>
                  <a:pt x="159" y="918"/>
                </a:cubicBezTo>
                <a:cubicBezTo>
                  <a:pt x="159" y="923"/>
                  <a:pt x="159" y="928"/>
                  <a:pt x="159" y="933"/>
                </a:cubicBezTo>
                <a:cubicBezTo>
                  <a:pt x="159" y="933"/>
                  <a:pt x="159" y="934"/>
                  <a:pt x="159" y="934"/>
                </a:cubicBezTo>
                <a:cubicBezTo>
                  <a:pt x="159" y="935"/>
                  <a:pt x="160" y="936"/>
                  <a:pt x="159" y="937"/>
                </a:cubicBezTo>
                <a:cubicBezTo>
                  <a:pt x="159" y="938"/>
                  <a:pt x="159" y="938"/>
                  <a:pt x="160" y="939"/>
                </a:cubicBezTo>
                <a:cubicBezTo>
                  <a:pt x="159" y="942"/>
                  <a:pt x="160" y="946"/>
                  <a:pt x="159" y="949"/>
                </a:cubicBezTo>
                <a:cubicBezTo>
                  <a:pt x="160" y="951"/>
                  <a:pt x="160" y="953"/>
                  <a:pt x="159" y="955"/>
                </a:cubicBezTo>
                <a:cubicBezTo>
                  <a:pt x="159" y="956"/>
                  <a:pt x="160" y="956"/>
                  <a:pt x="161" y="957"/>
                </a:cubicBezTo>
                <a:cubicBezTo>
                  <a:pt x="161" y="958"/>
                  <a:pt x="160" y="959"/>
                  <a:pt x="162" y="960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1"/>
                  <a:pt x="162" y="961"/>
                  <a:pt x="162" y="961"/>
                </a:cubicBezTo>
                <a:cubicBezTo>
                  <a:pt x="162" y="962"/>
                  <a:pt x="162" y="962"/>
                  <a:pt x="161" y="963"/>
                </a:cubicBezTo>
                <a:cubicBezTo>
                  <a:pt x="162" y="965"/>
                  <a:pt x="162" y="967"/>
                  <a:pt x="162" y="969"/>
                </a:cubicBezTo>
                <a:cubicBezTo>
                  <a:pt x="162" y="969"/>
                  <a:pt x="161" y="968"/>
                  <a:pt x="161" y="968"/>
                </a:cubicBezTo>
                <a:cubicBezTo>
                  <a:pt x="161" y="969"/>
                  <a:pt x="161" y="969"/>
                  <a:pt x="162" y="970"/>
                </a:cubicBezTo>
                <a:cubicBezTo>
                  <a:pt x="162" y="970"/>
                  <a:pt x="162" y="970"/>
                  <a:pt x="161" y="971"/>
                </a:cubicBezTo>
                <a:cubicBezTo>
                  <a:pt x="162" y="971"/>
                  <a:pt x="162" y="971"/>
                  <a:pt x="162" y="971"/>
                </a:cubicBezTo>
                <a:cubicBezTo>
                  <a:pt x="162" y="977"/>
                  <a:pt x="162" y="982"/>
                  <a:pt x="162" y="987"/>
                </a:cubicBezTo>
                <a:cubicBezTo>
                  <a:pt x="163" y="993"/>
                  <a:pt x="161" y="999"/>
                  <a:pt x="162" y="1005"/>
                </a:cubicBezTo>
                <a:cubicBezTo>
                  <a:pt x="161" y="1007"/>
                  <a:pt x="162" y="1009"/>
                  <a:pt x="162" y="1011"/>
                </a:cubicBezTo>
                <a:cubicBezTo>
                  <a:pt x="162" y="1018"/>
                  <a:pt x="162" y="1025"/>
                  <a:pt x="162" y="1032"/>
                </a:cubicBezTo>
                <a:cubicBezTo>
                  <a:pt x="162" y="1033"/>
                  <a:pt x="162" y="1034"/>
                  <a:pt x="162" y="1035"/>
                </a:cubicBezTo>
                <a:cubicBezTo>
                  <a:pt x="162" y="1036"/>
                  <a:pt x="162" y="1037"/>
                  <a:pt x="162" y="1038"/>
                </a:cubicBezTo>
                <a:cubicBezTo>
                  <a:pt x="162" y="1040"/>
                  <a:pt x="161" y="1042"/>
                  <a:pt x="162" y="1044"/>
                </a:cubicBezTo>
                <a:cubicBezTo>
                  <a:pt x="162" y="1046"/>
                  <a:pt x="162" y="1048"/>
                  <a:pt x="162" y="1050"/>
                </a:cubicBezTo>
                <a:cubicBezTo>
                  <a:pt x="161" y="1054"/>
                  <a:pt x="162" y="1058"/>
                  <a:pt x="162" y="1063"/>
                </a:cubicBezTo>
                <a:cubicBezTo>
                  <a:pt x="162" y="1064"/>
                  <a:pt x="162" y="1064"/>
                  <a:pt x="162" y="1065"/>
                </a:cubicBezTo>
                <a:cubicBezTo>
                  <a:pt x="162" y="1066"/>
                  <a:pt x="161" y="1067"/>
                  <a:pt x="161" y="1068"/>
                </a:cubicBezTo>
                <a:cubicBezTo>
                  <a:pt x="161" y="1069"/>
                  <a:pt x="162" y="1070"/>
                  <a:pt x="162" y="1072"/>
                </a:cubicBezTo>
                <a:cubicBezTo>
                  <a:pt x="162" y="1073"/>
                  <a:pt x="161" y="1075"/>
                  <a:pt x="161" y="1077"/>
                </a:cubicBezTo>
                <a:cubicBezTo>
                  <a:pt x="161" y="1079"/>
                  <a:pt x="162" y="1081"/>
                  <a:pt x="162" y="1082"/>
                </a:cubicBezTo>
                <a:cubicBezTo>
                  <a:pt x="161" y="1083"/>
                  <a:pt x="161" y="1084"/>
                  <a:pt x="161" y="1085"/>
                </a:cubicBezTo>
                <a:cubicBezTo>
                  <a:pt x="161" y="1087"/>
                  <a:pt x="161" y="1090"/>
                  <a:pt x="161" y="1092"/>
                </a:cubicBezTo>
                <a:cubicBezTo>
                  <a:pt x="161" y="1093"/>
                  <a:pt x="160" y="1094"/>
                  <a:pt x="160" y="1095"/>
                </a:cubicBezTo>
                <a:cubicBezTo>
                  <a:pt x="160" y="1096"/>
                  <a:pt x="160" y="1097"/>
                  <a:pt x="160" y="1099"/>
                </a:cubicBezTo>
                <a:cubicBezTo>
                  <a:pt x="160" y="1102"/>
                  <a:pt x="160" y="1104"/>
                  <a:pt x="159" y="1108"/>
                </a:cubicBezTo>
                <a:cubicBezTo>
                  <a:pt x="159" y="1108"/>
                  <a:pt x="160" y="1109"/>
                  <a:pt x="160" y="1110"/>
                </a:cubicBezTo>
                <a:cubicBezTo>
                  <a:pt x="160" y="1110"/>
                  <a:pt x="159" y="1111"/>
                  <a:pt x="159" y="1111"/>
                </a:cubicBezTo>
                <a:cubicBezTo>
                  <a:pt x="159" y="1113"/>
                  <a:pt x="159" y="1115"/>
                  <a:pt x="159" y="1117"/>
                </a:cubicBezTo>
                <a:cubicBezTo>
                  <a:pt x="159" y="1119"/>
                  <a:pt x="158" y="1122"/>
                  <a:pt x="158" y="1124"/>
                </a:cubicBezTo>
                <a:cubicBezTo>
                  <a:pt x="158" y="1126"/>
                  <a:pt x="158" y="1127"/>
                  <a:pt x="158" y="1128"/>
                </a:cubicBezTo>
                <a:cubicBezTo>
                  <a:pt x="158" y="1131"/>
                  <a:pt x="158" y="1132"/>
                  <a:pt x="158" y="1136"/>
                </a:cubicBezTo>
                <a:cubicBezTo>
                  <a:pt x="158" y="1138"/>
                  <a:pt x="158" y="1140"/>
                  <a:pt x="160" y="1142"/>
                </a:cubicBezTo>
                <a:cubicBezTo>
                  <a:pt x="159" y="1144"/>
                  <a:pt x="156" y="1146"/>
                  <a:pt x="154" y="1148"/>
                </a:cubicBezTo>
                <a:cubicBezTo>
                  <a:pt x="153" y="1148"/>
                  <a:pt x="154" y="1147"/>
                  <a:pt x="153" y="1147"/>
                </a:cubicBezTo>
                <a:cubicBezTo>
                  <a:pt x="151" y="1147"/>
                  <a:pt x="148" y="1148"/>
                  <a:pt x="147" y="1150"/>
                </a:cubicBezTo>
                <a:close/>
                <a:moveTo>
                  <a:pt x="143" y="784"/>
                </a:moveTo>
                <a:cubicBezTo>
                  <a:pt x="143" y="783"/>
                  <a:pt x="144" y="785"/>
                  <a:pt x="144" y="784"/>
                </a:cubicBezTo>
                <a:cubicBezTo>
                  <a:pt x="144" y="783"/>
                  <a:pt x="144" y="781"/>
                  <a:pt x="143" y="780"/>
                </a:cubicBezTo>
                <a:cubicBezTo>
                  <a:pt x="144" y="779"/>
                  <a:pt x="144" y="777"/>
                  <a:pt x="142" y="778"/>
                </a:cubicBezTo>
                <a:cubicBezTo>
                  <a:pt x="143" y="778"/>
                  <a:pt x="142" y="778"/>
                  <a:pt x="142" y="779"/>
                </a:cubicBezTo>
                <a:cubicBezTo>
                  <a:pt x="142" y="779"/>
                  <a:pt x="142" y="779"/>
                  <a:pt x="142" y="779"/>
                </a:cubicBezTo>
                <a:cubicBezTo>
                  <a:pt x="143" y="779"/>
                  <a:pt x="143" y="779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0"/>
                  <a:pt x="143" y="780"/>
                  <a:pt x="143" y="780"/>
                </a:cubicBezTo>
                <a:cubicBezTo>
                  <a:pt x="143" y="781"/>
                  <a:pt x="144" y="783"/>
                  <a:pt x="143" y="784"/>
                </a:cubicBezTo>
                <a:close/>
                <a:moveTo>
                  <a:pt x="145" y="794"/>
                </a:moveTo>
                <a:cubicBezTo>
                  <a:pt x="144" y="793"/>
                  <a:pt x="145" y="792"/>
                  <a:pt x="144" y="793"/>
                </a:cubicBezTo>
                <a:cubicBezTo>
                  <a:pt x="145" y="793"/>
                  <a:pt x="144" y="794"/>
                  <a:pt x="145" y="794"/>
                </a:cubicBezTo>
                <a:close/>
                <a:moveTo>
                  <a:pt x="145" y="811"/>
                </a:moveTo>
                <a:cubicBezTo>
                  <a:pt x="145" y="811"/>
                  <a:pt x="146" y="810"/>
                  <a:pt x="145" y="810"/>
                </a:cubicBezTo>
                <a:cubicBezTo>
                  <a:pt x="145" y="810"/>
                  <a:pt x="145" y="812"/>
                  <a:pt x="145" y="811"/>
                </a:cubicBezTo>
                <a:close/>
                <a:moveTo>
                  <a:pt x="137" y="826"/>
                </a:moveTo>
                <a:cubicBezTo>
                  <a:pt x="137" y="826"/>
                  <a:pt x="137" y="826"/>
                  <a:pt x="137" y="826"/>
                </a:cubicBezTo>
                <a:cubicBezTo>
                  <a:pt x="137" y="826"/>
                  <a:pt x="137" y="826"/>
                  <a:pt x="137" y="826"/>
                </a:cubicBezTo>
                <a:close/>
                <a:moveTo>
                  <a:pt x="137" y="827"/>
                </a:move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6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ubicBezTo>
                  <a:pt x="137" y="827"/>
                  <a:pt x="137" y="827"/>
                  <a:pt x="137" y="827"/>
                </a:cubicBezTo>
                <a:close/>
                <a:moveTo>
                  <a:pt x="162" y="947"/>
                </a:moveTo>
                <a:cubicBezTo>
                  <a:pt x="162" y="947"/>
                  <a:pt x="162" y="946"/>
                  <a:pt x="162" y="947"/>
                </a:cubicBezTo>
                <a:cubicBezTo>
                  <a:pt x="162" y="947"/>
                  <a:pt x="161" y="948"/>
                  <a:pt x="162" y="947"/>
                </a:cubicBezTo>
                <a:close/>
                <a:moveTo>
                  <a:pt x="186" y="850"/>
                </a:moveTo>
                <a:cubicBezTo>
                  <a:pt x="186" y="849"/>
                  <a:pt x="186" y="848"/>
                  <a:pt x="186" y="849"/>
                </a:cubicBezTo>
                <a:cubicBezTo>
                  <a:pt x="186" y="849"/>
                  <a:pt x="186" y="850"/>
                  <a:pt x="186" y="850"/>
                </a:cubicBezTo>
                <a:close/>
                <a:moveTo>
                  <a:pt x="186" y="833"/>
                </a:moveTo>
                <a:cubicBezTo>
                  <a:pt x="186" y="833"/>
                  <a:pt x="186" y="832"/>
                  <a:pt x="186" y="833"/>
                </a:cubicBezTo>
                <a:cubicBezTo>
                  <a:pt x="186" y="833"/>
                  <a:pt x="185" y="834"/>
                  <a:pt x="186" y="833"/>
                </a:cubicBezTo>
                <a:close/>
                <a:moveTo>
                  <a:pt x="194" y="794"/>
                </a:moveTo>
                <a:cubicBezTo>
                  <a:pt x="192" y="794"/>
                  <a:pt x="192" y="797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8"/>
                  <a:pt x="193" y="798"/>
                  <a:pt x="193" y="798"/>
                </a:cubicBezTo>
                <a:cubicBezTo>
                  <a:pt x="193" y="799"/>
                  <a:pt x="193" y="799"/>
                  <a:pt x="193" y="799"/>
                </a:cubicBezTo>
                <a:cubicBezTo>
                  <a:pt x="193" y="799"/>
                  <a:pt x="193" y="800"/>
                  <a:pt x="193" y="800"/>
                </a:cubicBezTo>
                <a:cubicBezTo>
                  <a:pt x="193" y="800"/>
                  <a:pt x="194" y="799"/>
                  <a:pt x="194" y="799"/>
                </a:cubicBezTo>
                <a:cubicBezTo>
                  <a:pt x="194" y="799"/>
                  <a:pt x="194" y="799"/>
                  <a:pt x="194" y="799"/>
                </a:cubicBezTo>
                <a:cubicBezTo>
                  <a:pt x="194" y="798"/>
                  <a:pt x="194" y="798"/>
                  <a:pt x="194" y="797"/>
                </a:cubicBezTo>
                <a:cubicBezTo>
                  <a:pt x="194" y="797"/>
                  <a:pt x="194" y="797"/>
                  <a:pt x="194" y="797"/>
                </a:cubicBezTo>
                <a:cubicBezTo>
                  <a:pt x="195" y="796"/>
                  <a:pt x="194" y="795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lose/>
                <a:moveTo>
                  <a:pt x="192" y="780"/>
                </a:moveTo>
                <a:cubicBezTo>
                  <a:pt x="192" y="780"/>
                  <a:pt x="192" y="780"/>
                  <a:pt x="191" y="780"/>
                </a:cubicBezTo>
                <a:cubicBezTo>
                  <a:pt x="191" y="781"/>
                  <a:pt x="193" y="782"/>
                  <a:pt x="192" y="783"/>
                </a:cubicBezTo>
                <a:cubicBezTo>
                  <a:pt x="192" y="783"/>
                  <a:pt x="192" y="784"/>
                  <a:pt x="192" y="783"/>
                </a:cubicBezTo>
                <a:cubicBezTo>
                  <a:pt x="192" y="783"/>
                  <a:pt x="192" y="783"/>
                  <a:pt x="192" y="783"/>
                </a:cubicBezTo>
                <a:cubicBezTo>
                  <a:pt x="192" y="784"/>
                  <a:pt x="192" y="784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5"/>
                  <a:pt x="192" y="785"/>
                  <a:pt x="192" y="785"/>
                </a:cubicBezTo>
                <a:cubicBezTo>
                  <a:pt x="192" y="787"/>
                  <a:pt x="192" y="788"/>
                  <a:pt x="192" y="790"/>
                </a:cubicBezTo>
                <a:cubicBezTo>
                  <a:pt x="192" y="790"/>
                  <a:pt x="192" y="790"/>
                  <a:pt x="192" y="790"/>
                </a:cubicBezTo>
                <a:cubicBezTo>
                  <a:pt x="192" y="790"/>
                  <a:pt x="192" y="790"/>
                  <a:pt x="192" y="791"/>
                </a:cubicBezTo>
                <a:cubicBezTo>
                  <a:pt x="192" y="791"/>
                  <a:pt x="192" y="791"/>
                  <a:pt x="193" y="792"/>
                </a:cubicBezTo>
                <a:cubicBezTo>
                  <a:pt x="192" y="792"/>
                  <a:pt x="192" y="792"/>
                  <a:pt x="192" y="793"/>
                </a:cubicBezTo>
                <a:cubicBezTo>
                  <a:pt x="193" y="793"/>
                  <a:pt x="193" y="793"/>
                  <a:pt x="193" y="794"/>
                </a:cubicBezTo>
                <a:cubicBezTo>
                  <a:pt x="193" y="794"/>
                  <a:pt x="193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194" y="793"/>
                  <a:pt x="194" y="791"/>
                  <a:pt x="193" y="791"/>
                </a:cubicBezTo>
                <a:cubicBezTo>
                  <a:pt x="193" y="791"/>
                  <a:pt x="193" y="791"/>
                  <a:pt x="193" y="791"/>
                </a:cubicBezTo>
                <a:cubicBezTo>
                  <a:pt x="193" y="791"/>
                  <a:pt x="193" y="790"/>
                  <a:pt x="193" y="790"/>
                </a:cubicBezTo>
                <a:cubicBezTo>
                  <a:pt x="193" y="790"/>
                  <a:pt x="194" y="790"/>
                  <a:pt x="194" y="790"/>
                </a:cubicBezTo>
                <a:cubicBezTo>
                  <a:pt x="193" y="789"/>
                  <a:pt x="193" y="787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5"/>
                  <a:pt x="193" y="785"/>
                  <a:pt x="193" y="785"/>
                </a:cubicBezTo>
                <a:cubicBezTo>
                  <a:pt x="193" y="784"/>
                  <a:pt x="193" y="784"/>
                  <a:pt x="193" y="783"/>
                </a:cubicBezTo>
                <a:cubicBezTo>
                  <a:pt x="193" y="783"/>
                  <a:pt x="193" y="783"/>
                  <a:pt x="193" y="783"/>
                </a:cubicBezTo>
                <a:cubicBezTo>
                  <a:pt x="193" y="782"/>
                  <a:pt x="193" y="780"/>
                  <a:pt x="193" y="780"/>
                </a:cubicBezTo>
                <a:cubicBezTo>
                  <a:pt x="192" y="780"/>
                  <a:pt x="192" y="780"/>
                  <a:pt x="192" y="780"/>
                </a:cubicBezTo>
                <a:close/>
                <a:moveTo>
                  <a:pt x="160" y="827"/>
                </a:moveTo>
                <a:cubicBezTo>
                  <a:pt x="160" y="828"/>
                  <a:pt x="160" y="825"/>
                  <a:pt x="160" y="827"/>
                </a:cubicBezTo>
                <a:close/>
                <a:moveTo>
                  <a:pt x="160" y="823"/>
                </a:moveTo>
                <a:cubicBezTo>
                  <a:pt x="160" y="821"/>
                  <a:pt x="160" y="824"/>
                  <a:pt x="160" y="823"/>
                </a:cubicBezTo>
                <a:close/>
                <a:moveTo>
                  <a:pt x="160" y="813"/>
                </a:moveTo>
                <a:cubicBezTo>
                  <a:pt x="159" y="810"/>
                  <a:pt x="159" y="813"/>
                  <a:pt x="160" y="813"/>
                </a:cubicBezTo>
                <a:close/>
                <a:moveTo>
                  <a:pt x="181" y="756"/>
                </a:moveTo>
                <a:cubicBezTo>
                  <a:pt x="182" y="757"/>
                  <a:pt x="181" y="758"/>
                  <a:pt x="182" y="758"/>
                </a:cubicBezTo>
                <a:cubicBezTo>
                  <a:pt x="181" y="757"/>
                  <a:pt x="182" y="756"/>
                  <a:pt x="181" y="756"/>
                </a:cubicBezTo>
                <a:close/>
                <a:moveTo>
                  <a:pt x="139" y="719"/>
                </a:moveTo>
                <a:cubicBezTo>
                  <a:pt x="139" y="719"/>
                  <a:pt x="138" y="720"/>
                  <a:pt x="139" y="720"/>
                </a:cubicBezTo>
                <a:cubicBezTo>
                  <a:pt x="139" y="720"/>
                  <a:pt x="138" y="718"/>
                  <a:pt x="139" y="719"/>
                </a:cubicBezTo>
                <a:close/>
                <a:moveTo>
                  <a:pt x="179" y="640"/>
                </a:moveTo>
                <a:cubicBezTo>
                  <a:pt x="180" y="641"/>
                  <a:pt x="179" y="641"/>
                  <a:pt x="179" y="641"/>
                </a:cubicBezTo>
                <a:cubicBezTo>
                  <a:pt x="179" y="642"/>
                  <a:pt x="179" y="642"/>
                  <a:pt x="180" y="642"/>
                </a:cubicBezTo>
                <a:cubicBezTo>
                  <a:pt x="180" y="642"/>
                  <a:pt x="180" y="640"/>
                  <a:pt x="179" y="640"/>
                </a:cubicBezTo>
                <a:close/>
                <a:moveTo>
                  <a:pt x="177" y="606"/>
                </a:moveTo>
                <a:cubicBezTo>
                  <a:pt x="176" y="606"/>
                  <a:pt x="177" y="607"/>
                  <a:pt x="177" y="607"/>
                </a:cubicBez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6"/>
                  <a:pt x="177" y="606"/>
                </a:cubicBezTo>
                <a:close/>
                <a:moveTo>
                  <a:pt x="177" y="607"/>
                </a:move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77" y="608"/>
                  <a:pt x="177" y="607"/>
                </a:cubicBezTo>
                <a:close/>
                <a:moveTo>
                  <a:pt x="184" y="592"/>
                </a:moveTo>
                <a:cubicBezTo>
                  <a:pt x="185" y="591"/>
                  <a:pt x="185" y="592"/>
                  <a:pt x="185" y="591"/>
                </a:cubicBezTo>
                <a:cubicBezTo>
                  <a:pt x="185" y="591"/>
                  <a:pt x="185" y="591"/>
                  <a:pt x="185" y="591"/>
                </a:cubicBezTo>
                <a:cubicBezTo>
                  <a:pt x="185" y="591"/>
                  <a:pt x="185" y="591"/>
                  <a:pt x="185" y="590"/>
                </a:cubicBezTo>
                <a:cubicBezTo>
                  <a:pt x="184" y="590"/>
                  <a:pt x="183" y="591"/>
                  <a:pt x="184" y="592"/>
                </a:cubicBezTo>
                <a:close/>
                <a:moveTo>
                  <a:pt x="184" y="584"/>
                </a:moveTo>
                <a:cubicBezTo>
                  <a:pt x="184" y="584"/>
                  <a:pt x="185" y="583"/>
                  <a:pt x="184" y="583"/>
                </a:cubicBezTo>
                <a:cubicBezTo>
                  <a:pt x="184" y="583"/>
                  <a:pt x="184" y="584"/>
                  <a:pt x="184" y="584"/>
                </a:cubicBezTo>
                <a:close/>
                <a:moveTo>
                  <a:pt x="183" y="567"/>
                </a:moveTo>
                <a:cubicBezTo>
                  <a:pt x="183" y="567"/>
                  <a:pt x="183" y="568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7"/>
                  <a:pt x="183" y="567"/>
                  <a:pt x="183" y="567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8"/>
                  <a:pt x="183" y="568"/>
                </a:cubicBezTo>
                <a:cubicBezTo>
                  <a:pt x="183" y="568"/>
                  <a:pt x="183" y="569"/>
                  <a:pt x="183" y="569"/>
                </a:cubicBezTo>
                <a:cubicBezTo>
                  <a:pt x="183" y="569"/>
                  <a:pt x="184" y="569"/>
                  <a:pt x="184" y="568"/>
                </a:cubicBezTo>
                <a:cubicBezTo>
                  <a:pt x="184" y="568"/>
                  <a:pt x="184" y="568"/>
                  <a:pt x="184" y="568"/>
                </a:cubicBezTo>
                <a:cubicBezTo>
                  <a:pt x="184" y="568"/>
                  <a:pt x="184" y="567"/>
                  <a:pt x="184" y="567"/>
                </a:cubicBezTo>
                <a:cubicBezTo>
                  <a:pt x="184" y="567"/>
                  <a:pt x="184" y="567"/>
                  <a:pt x="184" y="567"/>
                </a:cubicBezTo>
                <a:cubicBezTo>
                  <a:pt x="184" y="566"/>
                  <a:pt x="184" y="565"/>
                  <a:pt x="184" y="564"/>
                </a:cubicBezTo>
                <a:cubicBezTo>
                  <a:pt x="183" y="565"/>
                  <a:pt x="183" y="564"/>
                  <a:pt x="182" y="564"/>
                </a:cubicBezTo>
                <a:cubicBezTo>
                  <a:pt x="183" y="565"/>
                  <a:pt x="183" y="566"/>
                  <a:pt x="183" y="567"/>
                </a:cubicBezTo>
                <a:close/>
                <a:moveTo>
                  <a:pt x="127" y="616"/>
                </a:moveTo>
                <a:cubicBezTo>
                  <a:pt x="127" y="616"/>
                  <a:pt x="126" y="617"/>
                  <a:pt x="127" y="617"/>
                </a:cubicBezTo>
                <a:cubicBezTo>
                  <a:pt x="127" y="616"/>
                  <a:pt x="127" y="615"/>
                  <a:pt x="127" y="616"/>
                </a:cubicBezTo>
                <a:close/>
                <a:moveTo>
                  <a:pt x="175" y="554"/>
                </a:moveTo>
                <a:cubicBezTo>
                  <a:pt x="175" y="554"/>
                  <a:pt x="174" y="555"/>
                  <a:pt x="175" y="555"/>
                </a:cubicBezTo>
                <a:cubicBezTo>
                  <a:pt x="175" y="555"/>
                  <a:pt x="175" y="553"/>
                  <a:pt x="175" y="554"/>
                </a:cubicBezTo>
                <a:close/>
                <a:moveTo>
                  <a:pt x="173" y="525"/>
                </a:moveTo>
                <a:cubicBezTo>
                  <a:pt x="174" y="525"/>
                  <a:pt x="173" y="525"/>
                  <a:pt x="174" y="526"/>
                </a:cubicBezTo>
                <a:cubicBezTo>
                  <a:pt x="174" y="525"/>
                  <a:pt x="174" y="524"/>
                  <a:pt x="173" y="525"/>
                </a:cubicBezTo>
                <a:close/>
                <a:moveTo>
                  <a:pt x="181" y="512"/>
                </a:moveTo>
                <a:cubicBezTo>
                  <a:pt x="181" y="512"/>
                  <a:pt x="181" y="511"/>
                  <a:pt x="181" y="511"/>
                </a:cubicBezTo>
                <a:cubicBezTo>
                  <a:pt x="181" y="512"/>
                  <a:pt x="180" y="512"/>
                  <a:pt x="181" y="512"/>
                </a:cubicBezTo>
                <a:close/>
                <a:moveTo>
                  <a:pt x="169" y="510"/>
                </a:moveTo>
                <a:cubicBezTo>
                  <a:pt x="169" y="509"/>
                  <a:pt x="170" y="509"/>
                  <a:pt x="169" y="509"/>
                </a:cubicBezTo>
                <a:cubicBezTo>
                  <a:pt x="169" y="509"/>
                  <a:pt x="169" y="510"/>
                  <a:pt x="169" y="510"/>
                </a:cubicBezTo>
                <a:close/>
                <a:moveTo>
                  <a:pt x="178" y="448"/>
                </a:moveTo>
                <a:cubicBezTo>
                  <a:pt x="178" y="448"/>
                  <a:pt x="179" y="448"/>
                  <a:pt x="179" y="448"/>
                </a:cubicBezTo>
                <a:cubicBezTo>
                  <a:pt x="178" y="447"/>
                  <a:pt x="179" y="447"/>
                  <a:pt x="178" y="447"/>
                </a:cubicBezTo>
                <a:cubicBezTo>
                  <a:pt x="177" y="447"/>
                  <a:pt x="178" y="449"/>
                  <a:pt x="178" y="448"/>
                </a:cubicBezTo>
                <a:close/>
                <a:moveTo>
                  <a:pt x="164" y="448"/>
                </a:moveTo>
                <a:cubicBezTo>
                  <a:pt x="164" y="448"/>
                  <a:pt x="165" y="448"/>
                  <a:pt x="164" y="447"/>
                </a:cubicBezTo>
                <a:cubicBezTo>
                  <a:pt x="164" y="447"/>
                  <a:pt x="164" y="449"/>
                  <a:pt x="164" y="448"/>
                </a:cubicBezTo>
                <a:close/>
                <a:moveTo>
                  <a:pt x="168" y="399"/>
                </a:moveTo>
                <a:cubicBezTo>
                  <a:pt x="168" y="399"/>
                  <a:pt x="169" y="398"/>
                  <a:pt x="168" y="398"/>
                </a:cubicBezTo>
                <a:cubicBezTo>
                  <a:pt x="167" y="399"/>
                  <a:pt x="168" y="399"/>
                  <a:pt x="168" y="399"/>
                </a:cubicBezTo>
                <a:close/>
                <a:moveTo>
                  <a:pt x="160" y="340"/>
                </a:moveTo>
                <a:cubicBezTo>
                  <a:pt x="160" y="340"/>
                  <a:pt x="160" y="340"/>
                  <a:pt x="161" y="340"/>
                </a:cubicBezTo>
                <a:cubicBezTo>
                  <a:pt x="161" y="340"/>
                  <a:pt x="161" y="338"/>
                  <a:pt x="160" y="339"/>
                </a:cubicBezTo>
                <a:cubicBezTo>
                  <a:pt x="160" y="339"/>
                  <a:pt x="160" y="340"/>
                  <a:pt x="160" y="340"/>
                </a:cubicBezTo>
                <a:close/>
                <a:moveTo>
                  <a:pt x="159" y="286"/>
                </a:moveTo>
                <a:cubicBezTo>
                  <a:pt x="159" y="286"/>
                  <a:pt x="160" y="284"/>
                  <a:pt x="159" y="284"/>
                </a:cubicBezTo>
                <a:cubicBezTo>
                  <a:pt x="159" y="285"/>
                  <a:pt x="159" y="286"/>
                  <a:pt x="159" y="286"/>
                </a:cubicBezTo>
                <a:close/>
                <a:moveTo>
                  <a:pt x="106" y="294"/>
                </a:moveTo>
                <a:cubicBezTo>
                  <a:pt x="106" y="294"/>
                  <a:pt x="106" y="293"/>
                  <a:pt x="106" y="293"/>
                </a:cubicBezTo>
                <a:cubicBezTo>
                  <a:pt x="106" y="294"/>
                  <a:pt x="105" y="295"/>
                  <a:pt x="106" y="294"/>
                </a:cubicBezTo>
                <a:close/>
                <a:moveTo>
                  <a:pt x="162" y="188"/>
                </a:moveTo>
                <a:cubicBezTo>
                  <a:pt x="162" y="188"/>
                  <a:pt x="163" y="187"/>
                  <a:pt x="162" y="187"/>
                </a:cubicBezTo>
                <a:cubicBezTo>
                  <a:pt x="162" y="188"/>
                  <a:pt x="162" y="189"/>
                  <a:pt x="162" y="188"/>
                </a:cubicBezTo>
                <a:close/>
                <a:moveTo>
                  <a:pt x="145" y="1177"/>
                </a:moveTo>
                <a:cubicBezTo>
                  <a:pt x="145" y="1177"/>
                  <a:pt x="145" y="1177"/>
                  <a:pt x="145" y="1177"/>
                </a:cubicBezTo>
                <a:cubicBezTo>
                  <a:pt x="145" y="1177"/>
                  <a:pt x="145" y="1177"/>
                  <a:pt x="145" y="1177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8"/>
                  <a:pt x="145" y="1178"/>
                  <a:pt x="145" y="1178"/>
                </a:cubicBezTo>
                <a:cubicBezTo>
                  <a:pt x="145" y="1179"/>
                  <a:pt x="145" y="1179"/>
                  <a:pt x="145" y="1178"/>
                </a:cubicBezTo>
                <a:cubicBezTo>
                  <a:pt x="146" y="1178"/>
                  <a:pt x="146" y="1178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7"/>
                  <a:pt x="146" y="1177"/>
                </a:cubicBezTo>
                <a:cubicBezTo>
                  <a:pt x="146" y="1177"/>
                  <a:pt x="146" y="1176"/>
                  <a:pt x="146" y="1176"/>
                </a:cubicBezTo>
                <a:cubicBezTo>
                  <a:pt x="146" y="1176"/>
                  <a:pt x="146" y="1176"/>
                  <a:pt x="145" y="1176"/>
                </a:cubicBezTo>
                <a:lnTo>
                  <a:pt x="145" y="1177"/>
                </a:lnTo>
                <a:close/>
                <a:moveTo>
                  <a:pt x="144" y="1158"/>
                </a:moveTo>
                <a:cubicBezTo>
                  <a:pt x="144" y="1158"/>
                  <a:pt x="144" y="1158"/>
                  <a:pt x="144" y="1159"/>
                </a:cubicBezTo>
                <a:cubicBezTo>
                  <a:pt x="144" y="1159"/>
                  <a:pt x="144" y="1159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4" y="1160"/>
                  <a:pt x="144" y="1160"/>
                  <a:pt x="144" y="1160"/>
                </a:cubicBezTo>
                <a:cubicBezTo>
                  <a:pt x="145" y="1159"/>
                  <a:pt x="145" y="1159"/>
                  <a:pt x="145" y="1158"/>
                </a:cubicBezTo>
                <a:cubicBezTo>
                  <a:pt x="145" y="1158"/>
                  <a:pt x="144" y="1158"/>
                  <a:pt x="144" y="1158"/>
                </a:cubicBezTo>
                <a:cubicBezTo>
                  <a:pt x="144" y="1158"/>
                  <a:pt x="144" y="1158"/>
                  <a:pt x="144" y="1158"/>
                </a:cubicBezTo>
                <a:close/>
                <a:moveTo>
                  <a:pt x="113" y="1166"/>
                </a:moveTo>
                <a:cubicBezTo>
                  <a:pt x="113" y="1166"/>
                  <a:pt x="113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5"/>
                  <a:pt x="112" y="1165"/>
                </a:cubicBezTo>
                <a:cubicBezTo>
                  <a:pt x="112" y="1165"/>
                  <a:pt x="112" y="1166"/>
                  <a:pt x="112" y="1166"/>
                </a:cubicBezTo>
                <a:cubicBezTo>
                  <a:pt x="112" y="1166"/>
                  <a:pt x="112" y="1167"/>
                  <a:pt x="112" y="1167"/>
                </a:cubicBezTo>
                <a:cubicBezTo>
                  <a:pt x="112" y="1167"/>
                  <a:pt x="113" y="1167"/>
                  <a:pt x="113" y="1167"/>
                </a:cubicBezTo>
                <a:cubicBezTo>
                  <a:pt x="113" y="1167"/>
                  <a:pt x="113" y="1167"/>
                  <a:pt x="113" y="1167"/>
                </a:cubicBezTo>
                <a:cubicBezTo>
                  <a:pt x="113" y="1166"/>
                  <a:pt x="113" y="1166"/>
                  <a:pt x="113" y="1166"/>
                </a:cubicBezTo>
                <a:close/>
                <a:moveTo>
                  <a:pt x="117" y="1085"/>
                </a:move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5"/>
                  <a:pt x="117" y="1085"/>
                </a:cubicBezTo>
                <a:cubicBezTo>
                  <a:pt x="117" y="1085"/>
                  <a:pt x="117" y="1086"/>
                  <a:pt x="117" y="1087"/>
                </a:cubicBezTo>
                <a:cubicBezTo>
                  <a:pt x="117" y="1088"/>
                  <a:pt x="117" y="1089"/>
                  <a:pt x="116" y="1091"/>
                </a:cubicBezTo>
                <a:cubicBezTo>
                  <a:pt x="116" y="1091"/>
                  <a:pt x="116" y="1091"/>
                  <a:pt x="117" y="1091"/>
                </a:cubicBezTo>
                <a:cubicBezTo>
                  <a:pt x="117" y="1091"/>
                  <a:pt x="117" y="1091"/>
                  <a:pt x="117" y="1091"/>
                </a:cubicBezTo>
                <a:cubicBezTo>
                  <a:pt x="117" y="1089"/>
                  <a:pt x="117" y="1088"/>
                  <a:pt x="117" y="1087"/>
                </a:cubicBezTo>
                <a:cubicBezTo>
                  <a:pt x="117" y="1086"/>
                  <a:pt x="117" y="1085"/>
                  <a:pt x="117" y="1085"/>
                </a:cubicBezTo>
                <a:close/>
                <a:moveTo>
                  <a:pt x="117" y="1083"/>
                </a:moveTo>
                <a:cubicBezTo>
                  <a:pt x="117" y="1082"/>
                  <a:pt x="117" y="1082"/>
                  <a:pt x="117" y="1081"/>
                </a:cubicBezTo>
                <a:cubicBezTo>
                  <a:pt x="117" y="1080"/>
                  <a:pt x="118" y="1080"/>
                  <a:pt x="118" y="1080"/>
                </a:cubicBezTo>
                <a:cubicBezTo>
                  <a:pt x="118" y="1080"/>
                  <a:pt x="118" y="1079"/>
                  <a:pt x="117" y="1079"/>
                </a:cubicBezTo>
                <a:cubicBezTo>
                  <a:pt x="117" y="1079"/>
                  <a:pt x="117" y="1079"/>
                  <a:pt x="117" y="1079"/>
                </a:cubicBezTo>
                <a:cubicBezTo>
                  <a:pt x="117" y="1080"/>
                  <a:pt x="117" y="1080"/>
                  <a:pt x="117" y="1080"/>
                </a:cubicBezTo>
                <a:cubicBezTo>
                  <a:pt x="117" y="1080"/>
                  <a:pt x="117" y="1080"/>
                  <a:pt x="117" y="1081"/>
                </a:cubicBezTo>
                <a:cubicBezTo>
                  <a:pt x="117" y="1081"/>
                  <a:pt x="117" y="1082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ubicBezTo>
                  <a:pt x="117" y="1083"/>
                  <a:pt x="117" y="1083"/>
                  <a:pt x="117" y="1083"/>
                </a:cubicBezTo>
                <a:close/>
                <a:moveTo>
                  <a:pt x="118" y="1063"/>
                </a:move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8" y="1063"/>
                  <a:pt x="118" y="1063"/>
                  <a:pt x="118" y="1063"/>
                </a:cubicBezTo>
                <a:cubicBezTo>
                  <a:pt x="117" y="1063"/>
                  <a:pt x="117" y="1063"/>
                  <a:pt x="117" y="1063"/>
                </a:cubicBezTo>
                <a:cubicBezTo>
                  <a:pt x="117" y="1064"/>
                  <a:pt x="117" y="1065"/>
                  <a:pt x="117" y="1066"/>
                </a:cubicBezTo>
                <a:cubicBezTo>
                  <a:pt x="117" y="1066"/>
                  <a:pt x="118" y="1066"/>
                  <a:pt x="118" y="1066"/>
                </a:cubicBezTo>
                <a:cubicBezTo>
                  <a:pt x="118" y="1066"/>
                  <a:pt x="118" y="1066"/>
                  <a:pt x="118" y="1066"/>
                </a:cubicBezTo>
                <a:cubicBezTo>
                  <a:pt x="117" y="1065"/>
                  <a:pt x="118" y="1064"/>
                  <a:pt x="118" y="1063"/>
                </a:cubicBezTo>
                <a:close/>
                <a:moveTo>
                  <a:pt x="182" y="733"/>
                </a:moveTo>
                <a:cubicBezTo>
                  <a:pt x="182" y="733"/>
                  <a:pt x="182" y="733"/>
                  <a:pt x="182" y="732"/>
                </a:cubicBezTo>
                <a:cubicBezTo>
                  <a:pt x="182" y="732"/>
                  <a:pt x="182" y="732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1"/>
                  <a:pt x="181" y="731"/>
                </a:cubicBezTo>
                <a:cubicBezTo>
                  <a:pt x="181" y="731"/>
                  <a:pt x="181" y="732"/>
                  <a:pt x="181" y="732"/>
                </a:cubicBezTo>
                <a:cubicBezTo>
                  <a:pt x="181" y="732"/>
                  <a:pt x="181" y="732"/>
                  <a:pt x="181" y="732"/>
                </a:cubicBezTo>
                <a:cubicBezTo>
                  <a:pt x="181" y="732"/>
                  <a:pt x="181" y="733"/>
                  <a:pt x="181" y="733"/>
                </a:cubicBezTo>
                <a:cubicBezTo>
                  <a:pt x="181" y="733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1" y="734"/>
                  <a:pt x="181" y="734"/>
                </a:cubicBezTo>
                <a:cubicBezTo>
                  <a:pt x="181" y="734"/>
                  <a:pt x="182" y="733"/>
                  <a:pt x="182" y="733"/>
                </a:cubicBezTo>
                <a:close/>
                <a:moveTo>
                  <a:pt x="181" y="710"/>
                </a:moveTo>
                <a:cubicBezTo>
                  <a:pt x="181" y="710"/>
                  <a:pt x="181" y="710"/>
                  <a:pt x="180" y="710"/>
                </a:cubicBezTo>
                <a:cubicBezTo>
                  <a:pt x="180" y="710"/>
                  <a:pt x="180" y="710"/>
                  <a:pt x="180" y="710"/>
                </a:cubicBezTo>
                <a:cubicBezTo>
                  <a:pt x="181" y="710"/>
                  <a:pt x="180" y="711"/>
                  <a:pt x="180" y="711"/>
                </a:cubicBezTo>
                <a:cubicBezTo>
                  <a:pt x="180" y="711"/>
                  <a:pt x="180" y="711"/>
                  <a:pt x="181" y="711"/>
                </a:cubicBezTo>
                <a:cubicBezTo>
                  <a:pt x="181" y="711"/>
                  <a:pt x="181" y="711"/>
                  <a:pt x="181" y="711"/>
                </a:cubicBezTo>
                <a:cubicBezTo>
                  <a:pt x="181" y="710"/>
                  <a:pt x="181" y="710"/>
                  <a:pt x="181" y="710"/>
                </a:cubicBezTo>
                <a:close/>
                <a:moveTo>
                  <a:pt x="130" y="718"/>
                </a:moveTo>
                <a:cubicBezTo>
                  <a:pt x="130" y="718"/>
                  <a:pt x="129" y="718"/>
                  <a:pt x="129" y="718"/>
                </a:cubicBezTo>
                <a:cubicBezTo>
                  <a:pt x="129" y="718"/>
                  <a:pt x="129" y="718"/>
                  <a:pt x="129" y="718"/>
                </a:cubicBezTo>
                <a:cubicBezTo>
                  <a:pt x="129" y="721"/>
                  <a:pt x="130" y="723"/>
                  <a:pt x="130" y="725"/>
                </a:cubicBezTo>
                <a:cubicBezTo>
                  <a:pt x="130" y="728"/>
                  <a:pt x="130" y="730"/>
                  <a:pt x="130" y="733"/>
                </a:cubicBezTo>
                <a:cubicBezTo>
                  <a:pt x="130" y="733"/>
                  <a:pt x="130" y="733"/>
                  <a:pt x="131" y="733"/>
                </a:cubicBezTo>
                <a:cubicBezTo>
                  <a:pt x="131" y="733"/>
                  <a:pt x="131" y="733"/>
                  <a:pt x="131" y="733"/>
                </a:cubicBezTo>
                <a:cubicBezTo>
                  <a:pt x="131" y="730"/>
                  <a:pt x="131" y="728"/>
                  <a:pt x="130" y="725"/>
                </a:cubicBezTo>
                <a:cubicBezTo>
                  <a:pt x="130" y="723"/>
                  <a:pt x="130" y="721"/>
                  <a:pt x="130" y="718"/>
                </a:cubicBezTo>
                <a:cubicBezTo>
                  <a:pt x="130" y="718"/>
                  <a:pt x="130" y="718"/>
                  <a:pt x="130" y="718"/>
                </a:cubicBezTo>
                <a:close/>
                <a:moveTo>
                  <a:pt x="138" y="711"/>
                </a:moveTo>
                <a:cubicBezTo>
                  <a:pt x="138" y="712"/>
                  <a:pt x="138" y="712"/>
                  <a:pt x="138" y="713"/>
                </a:cubicBezTo>
                <a:cubicBezTo>
                  <a:pt x="138" y="713"/>
                  <a:pt x="138" y="713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4"/>
                  <a:pt x="138" y="714"/>
                  <a:pt x="138" y="714"/>
                </a:cubicBezTo>
                <a:cubicBezTo>
                  <a:pt x="138" y="713"/>
                  <a:pt x="138" y="713"/>
                  <a:pt x="138" y="713"/>
                </a:cubicBezTo>
                <a:cubicBezTo>
                  <a:pt x="138" y="712"/>
                  <a:pt x="138" y="712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ubicBezTo>
                  <a:pt x="138" y="711"/>
                  <a:pt x="138" y="711"/>
                  <a:pt x="138" y="711"/>
                </a:cubicBezTo>
                <a:close/>
                <a:moveTo>
                  <a:pt x="130" y="715"/>
                </a:moveTo>
                <a:cubicBezTo>
                  <a:pt x="130" y="715"/>
                  <a:pt x="130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5"/>
                </a:cubicBezTo>
                <a:cubicBezTo>
                  <a:pt x="129" y="715"/>
                  <a:pt x="129" y="715"/>
                  <a:pt x="129" y="716"/>
                </a:cubicBezTo>
                <a:cubicBezTo>
                  <a:pt x="129" y="716"/>
                  <a:pt x="129" y="716"/>
                  <a:pt x="130" y="716"/>
                </a:cubicBezTo>
                <a:cubicBezTo>
                  <a:pt x="130" y="716"/>
                  <a:pt x="130" y="716"/>
                  <a:pt x="130" y="716"/>
                </a:cubicBezTo>
                <a:cubicBezTo>
                  <a:pt x="130" y="715"/>
                  <a:pt x="130" y="715"/>
                  <a:pt x="130" y="715"/>
                </a:cubicBezTo>
                <a:close/>
                <a:moveTo>
                  <a:pt x="129" y="708"/>
                </a:moveTo>
                <a:cubicBezTo>
                  <a:pt x="129" y="708"/>
                  <a:pt x="129" y="708"/>
                  <a:pt x="129" y="708"/>
                </a:cubicBezTo>
                <a:cubicBezTo>
                  <a:pt x="129" y="708"/>
                  <a:pt x="129" y="709"/>
                  <a:pt x="129" y="709"/>
                </a:cubicBezTo>
                <a:cubicBezTo>
                  <a:pt x="129" y="709"/>
                  <a:pt x="129" y="710"/>
                  <a:pt x="129" y="710"/>
                </a:cubicBezTo>
                <a:cubicBezTo>
                  <a:pt x="129" y="711"/>
                  <a:pt x="129" y="711"/>
                  <a:pt x="129" y="712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9" y="712"/>
                  <a:pt x="130" y="712"/>
                  <a:pt x="130" y="712"/>
                </a:cubicBezTo>
                <a:cubicBezTo>
                  <a:pt x="129" y="711"/>
                  <a:pt x="129" y="711"/>
                  <a:pt x="130" y="710"/>
                </a:cubicBezTo>
                <a:cubicBezTo>
                  <a:pt x="129" y="710"/>
                  <a:pt x="130" y="709"/>
                  <a:pt x="129" y="709"/>
                </a:cubicBezTo>
                <a:cubicBezTo>
                  <a:pt x="129" y="708"/>
                  <a:pt x="129" y="708"/>
                  <a:pt x="129" y="708"/>
                </a:cubicBezTo>
                <a:close/>
                <a:moveTo>
                  <a:pt x="176" y="646"/>
                </a:moveTo>
                <a:cubicBezTo>
                  <a:pt x="176" y="646"/>
                  <a:pt x="176" y="646"/>
                  <a:pt x="176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7"/>
                  <a:pt x="177" y="647"/>
                  <a:pt x="177" y="647"/>
                </a:cubicBezTo>
                <a:cubicBezTo>
                  <a:pt x="177" y="646"/>
                  <a:pt x="177" y="646"/>
                  <a:pt x="177" y="646"/>
                </a:cubicBezTo>
                <a:cubicBezTo>
                  <a:pt x="177" y="646"/>
                  <a:pt x="177" y="645"/>
                  <a:pt x="177" y="645"/>
                </a:cubicBezTo>
                <a:cubicBezTo>
                  <a:pt x="177" y="645"/>
                  <a:pt x="176" y="645"/>
                  <a:pt x="176" y="645"/>
                </a:cubicBezTo>
                <a:cubicBezTo>
                  <a:pt x="176" y="645"/>
                  <a:pt x="176" y="645"/>
                  <a:pt x="176" y="646"/>
                </a:cubicBezTo>
                <a:close/>
                <a:moveTo>
                  <a:pt x="187" y="634"/>
                </a:move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5"/>
                </a:cubicBezTo>
                <a:cubicBezTo>
                  <a:pt x="187" y="635"/>
                  <a:pt x="187" y="635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ubicBezTo>
                  <a:pt x="187" y="634"/>
                  <a:pt x="187" y="634"/>
                  <a:pt x="187" y="634"/>
                </a:cubicBezTo>
                <a:close/>
                <a:moveTo>
                  <a:pt x="178" y="617"/>
                </a:moveTo>
                <a:cubicBezTo>
                  <a:pt x="178" y="617"/>
                  <a:pt x="178" y="617"/>
                  <a:pt x="178" y="617"/>
                </a:cubicBezTo>
                <a:cubicBezTo>
                  <a:pt x="178" y="618"/>
                  <a:pt x="178" y="620"/>
                  <a:pt x="178" y="621"/>
                </a:cubicBezTo>
                <a:cubicBezTo>
                  <a:pt x="178" y="621"/>
                  <a:pt x="178" y="621"/>
                  <a:pt x="178" y="621"/>
                </a:cubicBezTo>
                <a:cubicBezTo>
                  <a:pt x="179" y="621"/>
                  <a:pt x="179" y="621"/>
                  <a:pt x="179" y="621"/>
                </a:cubicBezTo>
                <a:cubicBezTo>
                  <a:pt x="179" y="620"/>
                  <a:pt x="179" y="618"/>
                  <a:pt x="179" y="617"/>
                </a:cubicBezTo>
                <a:cubicBezTo>
                  <a:pt x="179" y="617"/>
                  <a:pt x="179" y="617"/>
                  <a:pt x="178" y="617"/>
                </a:cubicBezTo>
                <a:cubicBezTo>
                  <a:pt x="178" y="617"/>
                  <a:pt x="178" y="617"/>
                  <a:pt x="178" y="617"/>
                </a:cubicBezTo>
                <a:close/>
                <a:moveTo>
                  <a:pt x="177" y="595"/>
                </a:move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6"/>
                  <a:pt x="177" y="597"/>
                  <a:pt x="177" y="598"/>
                </a:cubicBezTo>
                <a:cubicBezTo>
                  <a:pt x="177" y="599"/>
                  <a:pt x="177" y="601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2"/>
                  <a:pt x="178" y="602"/>
                  <a:pt x="178" y="602"/>
                </a:cubicBezTo>
                <a:cubicBezTo>
                  <a:pt x="178" y="601"/>
                  <a:pt x="178" y="599"/>
                  <a:pt x="178" y="598"/>
                </a:cubicBezTo>
                <a:cubicBezTo>
                  <a:pt x="178" y="597"/>
                  <a:pt x="178" y="596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8" y="595"/>
                  <a:pt x="178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ubicBezTo>
                  <a:pt x="177" y="595"/>
                  <a:pt x="177" y="595"/>
                  <a:pt x="177" y="595"/>
                </a:cubicBezTo>
                <a:close/>
                <a:moveTo>
                  <a:pt x="127" y="628"/>
                </a:moveTo>
                <a:cubicBezTo>
                  <a:pt x="127" y="629"/>
                  <a:pt x="128" y="629"/>
                  <a:pt x="127" y="630"/>
                </a:cubicBezTo>
                <a:cubicBezTo>
                  <a:pt x="127" y="630"/>
                  <a:pt x="127" y="630"/>
                  <a:pt x="127" y="630"/>
                </a:cubicBezTo>
                <a:cubicBezTo>
                  <a:pt x="128" y="630"/>
                  <a:pt x="128" y="630"/>
                  <a:pt x="128" y="630"/>
                </a:cubicBezTo>
                <a:cubicBezTo>
                  <a:pt x="128" y="629"/>
                  <a:pt x="128" y="629"/>
                  <a:pt x="128" y="628"/>
                </a:cubicBezTo>
                <a:lnTo>
                  <a:pt x="127" y="628"/>
                </a:lnTo>
                <a:close/>
                <a:moveTo>
                  <a:pt x="181" y="515"/>
                </a:moveTo>
                <a:cubicBezTo>
                  <a:pt x="181" y="515"/>
                  <a:pt x="180" y="515"/>
                  <a:pt x="181" y="515"/>
                </a:cubicBezTo>
                <a:cubicBezTo>
                  <a:pt x="181" y="515"/>
                  <a:pt x="181" y="516"/>
                  <a:pt x="181" y="516"/>
                </a:cubicBezTo>
                <a:cubicBezTo>
                  <a:pt x="181" y="517"/>
                  <a:pt x="181" y="517"/>
                  <a:pt x="181" y="517"/>
                </a:cubicBezTo>
                <a:cubicBezTo>
                  <a:pt x="181" y="517"/>
                  <a:pt x="181" y="516"/>
                  <a:pt x="181" y="516"/>
                </a:cubicBezTo>
                <a:cubicBezTo>
                  <a:pt x="181" y="516"/>
                  <a:pt x="181" y="515"/>
                  <a:pt x="181" y="515"/>
                </a:cubicBezTo>
                <a:cubicBezTo>
                  <a:pt x="181" y="515"/>
                  <a:pt x="181" y="514"/>
                  <a:pt x="181" y="515"/>
                </a:cubicBezTo>
                <a:cubicBezTo>
                  <a:pt x="181" y="515"/>
                  <a:pt x="181" y="515"/>
                  <a:pt x="181" y="515"/>
                </a:cubicBezTo>
                <a:close/>
                <a:moveTo>
                  <a:pt x="173" y="508"/>
                </a:move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7"/>
                  <a:pt x="173" y="507"/>
                  <a:pt x="173" y="507"/>
                </a:cubicBezTo>
                <a:cubicBezTo>
                  <a:pt x="173" y="508"/>
                  <a:pt x="173" y="508"/>
                  <a:pt x="173" y="508"/>
                </a:cubicBezTo>
                <a:cubicBezTo>
                  <a:pt x="173" y="508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9"/>
                  <a:pt x="173" y="509"/>
                </a:cubicBezTo>
                <a:cubicBezTo>
                  <a:pt x="173" y="509"/>
                  <a:pt x="173" y="508"/>
                  <a:pt x="173" y="508"/>
                </a:cubicBezTo>
                <a:cubicBezTo>
                  <a:pt x="173" y="508"/>
                  <a:pt x="173" y="508"/>
                  <a:pt x="173" y="508"/>
                </a:cubicBezTo>
                <a:close/>
                <a:moveTo>
                  <a:pt x="167" y="503"/>
                </a:moveTo>
                <a:cubicBezTo>
                  <a:pt x="167" y="503"/>
                  <a:pt x="167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3"/>
                  <a:pt x="166" y="503"/>
                </a:cubicBezTo>
                <a:cubicBezTo>
                  <a:pt x="166" y="503"/>
                  <a:pt x="166" y="504"/>
                  <a:pt x="166" y="505"/>
                </a:cubicBezTo>
                <a:cubicBezTo>
                  <a:pt x="166" y="506"/>
                  <a:pt x="167" y="507"/>
                  <a:pt x="166" y="508"/>
                </a:cubicBezTo>
                <a:cubicBezTo>
                  <a:pt x="166" y="508"/>
                  <a:pt x="166" y="508"/>
                  <a:pt x="166" y="508"/>
                </a:cubicBezTo>
                <a:cubicBezTo>
                  <a:pt x="166" y="508"/>
                  <a:pt x="167" y="508"/>
                  <a:pt x="167" y="508"/>
                </a:cubicBezTo>
                <a:cubicBezTo>
                  <a:pt x="167" y="507"/>
                  <a:pt x="167" y="506"/>
                  <a:pt x="167" y="505"/>
                </a:cubicBezTo>
                <a:cubicBezTo>
                  <a:pt x="167" y="504"/>
                  <a:pt x="167" y="503"/>
                  <a:pt x="167" y="503"/>
                </a:cubicBezTo>
                <a:close/>
                <a:moveTo>
                  <a:pt x="167" y="487"/>
                </a:moveTo>
                <a:cubicBezTo>
                  <a:pt x="167" y="487"/>
                  <a:pt x="167" y="487"/>
                  <a:pt x="167" y="487"/>
                </a:cubicBezTo>
                <a:cubicBezTo>
                  <a:pt x="167" y="488"/>
                  <a:pt x="167" y="488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9"/>
                  <a:pt x="167" y="489"/>
                  <a:pt x="167" y="489"/>
                </a:cubicBezTo>
                <a:cubicBezTo>
                  <a:pt x="167" y="488"/>
                  <a:pt x="168" y="488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ubicBezTo>
                  <a:pt x="167" y="487"/>
                  <a:pt x="167" y="487"/>
                  <a:pt x="167" y="487"/>
                </a:cubicBezTo>
                <a:close/>
                <a:moveTo>
                  <a:pt x="165" y="465"/>
                </a:move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5"/>
                  <a:pt x="165" y="465"/>
                </a:cubicBezTo>
                <a:cubicBezTo>
                  <a:pt x="165" y="465"/>
                  <a:pt x="165" y="466"/>
                  <a:pt x="165" y="466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7"/>
                  <a:pt x="165" y="467"/>
                  <a:pt x="165" y="467"/>
                </a:cubicBezTo>
                <a:cubicBezTo>
                  <a:pt x="165" y="466"/>
                  <a:pt x="165" y="466"/>
                  <a:pt x="165" y="466"/>
                </a:cubicBezTo>
                <a:cubicBezTo>
                  <a:pt x="165" y="465"/>
                  <a:pt x="165" y="465"/>
                  <a:pt x="165" y="465"/>
                </a:cubicBezTo>
                <a:close/>
                <a:moveTo>
                  <a:pt x="161" y="368"/>
                </a:moveTo>
                <a:cubicBezTo>
                  <a:pt x="161" y="368"/>
                  <a:pt x="161" y="368"/>
                  <a:pt x="161" y="369"/>
                </a:cubicBezTo>
                <a:cubicBezTo>
                  <a:pt x="161" y="375"/>
                  <a:pt x="161" y="382"/>
                  <a:pt x="162" y="390"/>
                </a:cubicBezTo>
                <a:cubicBezTo>
                  <a:pt x="162" y="390"/>
                  <a:pt x="162" y="390"/>
                  <a:pt x="162" y="390"/>
                </a:cubicBezTo>
                <a:cubicBezTo>
                  <a:pt x="162" y="390"/>
                  <a:pt x="163" y="390"/>
                  <a:pt x="163" y="390"/>
                </a:cubicBezTo>
                <a:cubicBezTo>
                  <a:pt x="162" y="382"/>
                  <a:pt x="162" y="375"/>
                  <a:pt x="161" y="369"/>
                </a:cubicBezTo>
                <a:cubicBezTo>
                  <a:pt x="161" y="368"/>
                  <a:pt x="161" y="368"/>
                  <a:pt x="161" y="368"/>
                </a:cubicBezTo>
                <a:cubicBezTo>
                  <a:pt x="161" y="368"/>
                  <a:pt x="161" y="368"/>
                  <a:pt x="161" y="368"/>
                </a:cubicBezTo>
                <a:close/>
                <a:moveTo>
                  <a:pt x="159" y="266"/>
                </a:moveTo>
                <a:cubicBezTo>
                  <a:pt x="159" y="268"/>
                  <a:pt x="159" y="270"/>
                  <a:pt x="159" y="271"/>
                </a:cubicBezTo>
                <a:cubicBezTo>
                  <a:pt x="159" y="274"/>
                  <a:pt x="159" y="276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6"/>
                  <a:pt x="160" y="274"/>
                  <a:pt x="160" y="271"/>
                </a:cubicBezTo>
                <a:cubicBezTo>
                  <a:pt x="160" y="270"/>
                  <a:pt x="160" y="268"/>
                  <a:pt x="160" y="266"/>
                </a:cubicBezTo>
                <a:cubicBezTo>
                  <a:pt x="160" y="266"/>
                  <a:pt x="160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lose/>
                <a:moveTo>
                  <a:pt x="162" y="156"/>
                </a:moveTo>
                <a:cubicBezTo>
                  <a:pt x="162" y="157"/>
                  <a:pt x="162" y="157"/>
                  <a:pt x="162" y="158"/>
                </a:cubicBezTo>
                <a:cubicBezTo>
                  <a:pt x="162" y="158"/>
                  <a:pt x="162" y="158"/>
                  <a:pt x="163" y="158"/>
                </a:cubicBezTo>
                <a:cubicBezTo>
                  <a:pt x="163" y="158"/>
                  <a:pt x="163" y="158"/>
                  <a:pt x="163" y="158"/>
                </a:cubicBezTo>
                <a:cubicBezTo>
                  <a:pt x="163" y="157"/>
                  <a:pt x="163" y="157"/>
                  <a:pt x="163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2" y="156"/>
                  <a:pt x="162" y="156"/>
                  <a:pt x="162" y="156"/>
                </a:cubicBezTo>
                <a:close/>
                <a:moveTo>
                  <a:pt x="178" y="666"/>
                </a:moveTo>
                <a:cubicBezTo>
                  <a:pt x="177" y="669"/>
                  <a:pt x="178" y="672"/>
                  <a:pt x="177" y="675"/>
                </a:cubicBezTo>
                <a:cubicBezTo>
                  <a:pt x="178" y="677"/>
                  <a:pt x="178" y="679"/>
                  <a:pt x="177" y="681"/>
                </a:cubicBezTo>
                <a:cubicBezTo>
                  <a:pt x="178" y="686"/>
                  <a:pt x="178" y="690"/>
                  <a:pt x="177" y="694"/>
                </a:cubicBezTo>
                <a:cubicBezTo>
                  <a:pt x="178" y="697"/>
                  <a:pt x="178" y="700"/>
                  <a:pt x="178" y="703"/>
                </a:cubicBezTo>
                <a:cubicBezTo>
                  <a:pt x="178" y="704"/>
                  <a:pt x="178" y="705"/>
                  <a:pt x="177" y="706"/>
                </a:cubicBezTo>
                <a:cubicBezTo>
                  <a:pt x="179" y="710"/>
                  <a:pt x="177" y="713"/>
                  <a:pt x="178" y="717"/>
                </a:cubicBezTo>
                <a:cubicBezTo>
                  <a:pt x="178" y="717"/>
                  <a:pt x="178" y="718"/>
                  <a:pt x="178" y="718"/>
                </a:cubicBezTo>
                <a:cubicBezTo>
                  <a:pt x="178" y="720"/>
                  <a:pt x="178" y="722"/>
                  <a:pt x="178" y="724"/>
                </a:cubicBezTo>
                <a:cubicBezTo>
                  <a:pt x="180" y="727"/>
                  <a:pt x="179" y="731"/>
                  <a:pt x="179" y="734"/>
                </a:cubicBezTo>
                <a:cubicBezTo>
                  <a:pt x="179" y="734"/>
                  <a:pt x="179" y="735"/>
                  <a:pt x="179" y="735"/>
                </a:cubicBezTo>
                <a:cubicBezTo>
                  <a:pt x="179" y="737"/>
                  <a:pt x="179" y="739"/>
                  <a:pt x="179" y="740"/>
                </a:cubicBezTo>
                <a:cubicBezTo>
                  <a:pt x="180" y="741"/>
                  <a:pt x="179" y="742"/>
                  <a:pt x="179" y="744"/>
                </a:cubicBezTo>
                <a:cubicBezTo>
                  <a:pt x="179" y="744"/>
                  <a:pt x="180" y="744"/>
                  <a:pt x="180" y="744"/>
                </a:cubicBezTo>
                <a:cubicBezTo>
                  <a:pt x="180" y="745"/>
                  <a:pt x="180" y="745"/>
                  <a:pt x="180" y="746"/>
                </a:cubicBezTo>
                <a:cubicBezTo>
                  <a:pt x="180" y="747"/>
                  <a:pt x="180" y="747"/>
                  <a:pt x="180" y="748"/>
                </a:cubicBezTo>
                <a:cubicBezTo>
                  <a:pt x="180" y="749"/>
                  <a:pt x="180" y="749"/>
                  <a:pt x="180" y="750"/>
                </a:cubicBezTo>
                <a:cubicBezTo>
                  <a:pt x="180" y="754"/>
                  <a:pt x="182" y="757"/>
                  <a:pt x="180" y="761"/>
                </a:cubicBezTo>
                <a:cubicBezTo>
                  <a:pt x="181" y="761"/>
                  <a:pt x="181" y="761"/>
                  <a:pt x="181" y="762"/>
                </a:cubicBezTo>
                <a:cubicBezTo>
                  <a:pt x="181" y="767"/>
                  <a:pt x="182" y="772"/>
                  <a:pt x="182" y="777"/>
                </a:cubicBezTo>
                <a:cubicBezTo>
                  <a:pt x="183" y="778"/>
                  <a:pt x="183" y="778"/>
                  <a:pt x="183" y="779"/>
                </a:cubicBezTo>
                <a:cubicBezTo>
                  <a:pt x="183" y="781"/>
                  <a:pt x="183" y="783"/>
                  <a:pt x="184" y="786"/>
                </a:cubicBezTo>
                <a:cubicBezTo>
                  <a:pt x="183" y="786"/>
                  <a:pt x="183" y="786"/>
                  <a:pt x="183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3" y="787"/>
                  <a:pt x="183" y="789"/>
                  <a:pt x="185" y="789"/>
                </a:cubicBezTo>
                <a:cubicBezTo>
                  <a:pt x="184" y="788"/>
                  <a:pt x="184" y="787"/>
                  <a:pt x="184" y="786"/>
                </a:cubicBezTo>
                <a:cubicBezTo>
                  <a:pt x="184" y="786"/>
                  <a:pt x="184" y="786"/>
                  <a:pt x="184" y="786"/>
                </a:cubicBezTo>
                <a:cubicBezTo>
                  <a:pt x="184" y="785"/>
                  <a:pt x="184" y="785"/>
                  <a:pt x="184" y="785"/>
                </a:cubicBezTo>
                <a:cubicBezTo>
                  <a:pt x="185" y="783"/>
                  <a:pt x="183" y="780"/>
                  <a:pt x="184" y="778"/>
                </a:cubicBezTo>
                <a:cubicBezTo>
                  <a:pt x="183" y="773"/>
                  <a:pt x="184" y="767"/>
                  <a:pt x="182" y="762"/>
                </a:cubicBezTo>
                <a:cubicBezTo>
                  <a:pt x="183" y="762"/>
                  <a:pt x="183" y="761"/>
                  <a:pt x="183" y="761"/>
                </a:cubicBezTo>
                <a:cubicBezTo>
                  <a:pt x="183" y="755"/>
                  <a:pt x="182" y="750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2" y="744"/>
                  <a:pt x="182" y="744"/>
                </a:cubicBezTo>
                <a:cubicBezTo>
                  <a:pt x="182" y="744"/>
                  <a:pt x="183" y="744"/>
                  <a:pt x="183" y="744"/>
                </a:cubicBezTo>
                <a:cubicBezTo>
                  <a:pt x="183" y="750"/>
                  <a:pt x="184" y="756"/>
                  <a:pt x="184" y="761"/>
                </a:cubicBezTo>
                <a:cubicBezTo>
                  <a:pt x="184" y="761"/>
                  <a:pt x="184" y="761"/>
                  <a:pt x="184" y="761"/>
                </a:cubicBezTo>
                <a:cubicBezTo>
                  <a:pt x="184" y="764"/>
                  <a:pt x="185" y="767"/>
                  <a:pt x="184" y="770"/>
                </a:cubicBezTo>
                <a:cubicBezTo>
                  <a:pt x="185" y="774"/>
                  <a:pt x="186" y="778"/>
                  <a:pt x="185" y="782"/>
                </a:cubicBezTo>
                <a:cubicBezTo>
                  <a:pt x="187" y="786"/>
                  <a:pt x="186" y="789"/>
                  <a:pt x="186" y="793"/>
                </a:cubicBezTo>
                <a:cubicBezTo>
                  <a:pt x="186" y="795"/>
                  <a:pt x="187" y="796"/>
                  <a:pt x="186" y="798"/>
                </a:cubicBezTo>
                <a:cubicBezTo>
                  <a:pt x="187" y="803"/>
                  <a:pt x="187" y="808"/>
                  <a:pt x="187" y="812"/>
                </a:cubicBezTo>
                <a:cubicBezTo>
                  <a:pt x="187" y="812"/>
                  <a:pt x="187" y="812"/>
                  <a:pt x="187" y="813"/>
                </a:cubicBezTo>
                <a:cubicBezTo>
                  <a:pt x="187" y="813"/>
                  <a:pt x="187" y="814"/>
                  <a:pt x="187" y="815"/>
                </a:cubicBezTo>
                <a:cubicBezTo>
                  <a:pt x="187" y="816"/>
                  <a:pt x="187" y="817"/>
                  <a:pt x="187" y="817"/>
                </a:cubicBezTo>
                <a:cubicBezTo>
                  <a:pt x="187" y="817"/>
                  <a:pt x="187" y="817"/>
                  <a:pt x="187" y="818"/>
                </a:cubicBezTo>
                <a:cubicBezTo>
                  <a:pt x="187" y="819"/>
                  <a:pt x="187" y="821"/>
                  <a:pt x="188" y="822"/>
                </a:cubicBezTo>
                <a:cubicBezTo>
                  <a:pt x="188" y="824"/>
                  <a:pt x="188" y="826"/>
                  <a:pt x="188" y="828"/>
                </a:cubicBezTo>
                <a:cubicBezTo>
                  <a:pt x="188" y="828"/>
                  <a:pt x="188" y="828"/>
                  <a:pt x="188" y="828"/>
                </a:cubicBezTo>
                <a:cubicBezTo>
                  <a:pt x="188" y="830"/>
                  <a:pt x="188" y="833"/>
                  <a:pt x="188" y="835"/>
                </a:cubicBezTo>
                <a:cubicBezTo>
                  <a:pt x="188" y="837"/>
                  <a:pt x="188" y="839"/>
                  <a:pt x="188" y="840"/>
                </a:cubicBezTo>
                <a:cubicBezTo>
                  <a:pt x="188" y="840"/>
                  <a:pt x="188" y="841"/>
                  <a:pt x="188" y="841"/>
                </a:cubicBezTo>
                <a:cubicBezTo>
                  <a:pt x="189" y="845"/>
                  <a:pt x="188" y="849"/>
                  <a:pt x="188" y="853"/>
                </a:cubicBezTo>
                <a:cubicBezTo>
                  <a:pt x="188" y="853"/>
                  <a:pt x="188" y="853"/>
                  <a:pt x="188" y="853"/>
                </a:cubicBezTo>
                <a:cubicBezTo>
                  <a:pt x="188" y="856"/>
                  <a:pt x="188" y="858"/>
                  <a:pt x="188" y="862"/>
                </a:cubicBezTo>
                <a:cubicBezTo>
                  <a:pt x="189" y="862"/>
                  <a:pt x="189" y="862"/>
                  <a:pt x="188" y="862"/>
                </a:cubicBezTo>
                <a:cubicBezTo>
                  <a:pt x="189" y="863"/>
                  <a:pt x="189" y="865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8" y="866"/>
                  <a:pt x="188" y="867"/>
                  <a:pt x="188" y="867"/>
                </a:cubicBezTo>
                <a:cubicBezTo>
                  <a:pt x="188" y="867"/>
                  <a:pt x="188" y="868"/>
                  <a:pt x="188" y="868"/>
                </a:cubicBezTo>
                <a:cubicBezTo>
                  <a:pt x="189" y="868"/>
                  <a:pt x="189" y="868"/>
                  <a:pt x="189" y="868"/>
                </a:cubicBezTo>
                <a:cubicBezTo>
                  <a:pt x="189" y="870"/>
                  <a:pt x="188" y="872"/>
                  <a:pt x="189" y="874"/>
                </a:cubicBezTo>
                <a:cubicBezTo>
                  <a:pt x="189" y="874"/>
                  <a:pt x="189" y="875"/>
                  <a:pt x="189" y="875"/>
                </a:cubicBezTo>
                <a:cubicBezTo>
                  <a:pt x="188" y="875"/>
                  <a:pt x="188" y="876"/>
                  <a:pt x="189" y="876"/>
                </a:cubicBezTo>
                <a:cubicBezTo>
                  <a:pt x="189" y="877"/>
                  <a:pt x="189" y="877"/>
                  <a:pt x="189" y="878"/>
                </a:cubicBezTo>
                <a:cubicBezTo>
                  <a:pt x="189" y="879"/>
                  <a:pt x="189" y="879"/>
                  <a:pt x="189" y="880"/>
                </a:cubicBezTo>
                <a:cubicBezTo>
                  <a:pt x="189" y="880"/>
                  <a:pt x="189" y="880"/>
                  <a:pt x="189" y="880"/>
                </a:cubicBezTo>
                <a:cubicBezTo>
                  <a:pt x="189" y="882"/>
                  <a:pt x="189" y="884"/>
                  <a:pt x="189" y="886"/>
                </a:cubicBezTo>
                <a:cubicBezTo>
                  <a:pt x="189" y="888"/>
                  <a:pt x="189" y="891"/>
                  <a:pt x="189" y="893"/>
                </a:cubicBezTo>
                <a:cubicBezTo>
                  <a:pt x="189" y="893"/>
                  <a:pt x="189" y="893"/>
                  <a:pt x="189" y="893"/>
                </a:cubicBezTo>
                <a:cubicBezTo>
                  <a:pt x="189" y="895"/>
                  <a:pt x="190" y="896"/>
                  <a:pt x="189" y="897"/>
                </a:cubicBezTo>
                <a:cubicBezTo>
                  <a:pt x="189" y="897"/>
                  <a:pt x="189" y="897"/>
                  <a:pt x="189" y="898"/>
                </a:cubicBezTo>
                <a:cubicBezTo>
                  <a:pt x="190" y="898"/>
                  <a:pt x="189" y="899"/>
                  <a:pt x="189" y="900"/>
                </a:cubicBezTo>
                <a:cubicBezTo>
                  <a:pt x="189" y="900"/>
                  <a:pt x="189" y="900"/>
                  <a:pt x="189" y="900"/>
                </a:cubicBezTo>
                <a:cubicBezTo>
                  <a:pt x="189" y="901"/>
                  <a:pt x="189" y="902"/>
                  <a:pt x="189" y="904"/>
                </a:cubicBezTo>
                <a:cubicBezTo>
                  <a:pt x="189" y="904"/>
                  <a:pt x="189" y="904"/>
                  <a:pt x="189" y="904"/>
                </a:cubicBezTo>
                <a:cubicBezTo>
                  <a:pt x="189" y="905"/>
                  <a:pt x="189" y="906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89" y="907"/>
                  <a:pt x="189" y="907"/>
                  <a:pt x="189" y="907"/>
                </a:cubicBezTo>
                <a:cubicBezTo>
                  <a:pt x="190" y="910"/>
                  <a:pt x="190" y="913"/>
                  <a:pt x="189" y="915"/>
                </a:cubicBezTo>
                <a:cubicBezTo>
                  <a:pt x="189" y="915"/>
                  <a:pt x="189" y="915"/>
                  <a:pt x="189" y="915"/>
                </a:cubicBezTo>
                <a:cubicBezTo>
                  <a:pt x="189" y="916"/>
                  <a:pt x="189" y="916"/>
                  <a:pt x="189" y="916"/>
                </a:cubicBezTo>
                <a:cubicBezTo>
                  <a:pt x="189" y="917"/>
                  <a:pt x="189" y="917"/>
                  <a:pt x="189" y="918"/>
                </a:cubicBezTo>
                <a:cubicBezTo>
                  <a:pt x="189" y="917"/>
                  <a:pt x="189" y="917"/>
                  <a:pt x="189" y="917"/>
                </a:cubicBezTo>
                <a:cubicBezTo>
                  <a:pt x="190" y="920"/>
                  <a:pt x="189" y="922"/>
                  <a:pt x="189" y="924"/>
                </a:cubicBezTo>
                <a:cubicBezTo>
                  <a:pt x="189" y="924"/>
                  <a:pt x="190" y="925"/>
                  <a:pt x="190" y="926"/>
                </a:cubicBezTo>
                <a:cubicBezTo>
                  <a:pt x="190" y="927"/>
                  <a:pt x="189" y="928"/>
                  <a:pt x="189" y="930"/>
                </a:cubicBezTo>
                <a:cubicBezTo>
                  <a:pt x="189" y="931"/>
                  <a:pt x="190" y="932"/>
                  <a:pt x="190" y="933"/>
                </a:cubicBezTo>
                <a:cubicBezTo>
                  <a:pt x="190" y="933"/>
                  <a:pt x="190" y="933"/>
                  <a:pt x="190" y="934"/>
                </a:cubicBezTo>
                <a:cubicBezTo>
                  <a:pt x="190" y="935"/>
                  <a:pt x="190" y="936"/>
                  <a:pt x="189" y="937"/>
                </a:cubicBezTo>
                <a:cubicBezTo>
                  <a:pt x="190" y="938"/>
                  <a:pt x="190" y="938"/>
                  <a:pt x="190" y="939"/>
                </a:cubicBezTo>
                <a:cubicBezTo>
                  <a:pt x="189" y="941"/>
                  <a:pt x="191" y="943"/>
                  <a:pt x="189" y="945"/>
                </a:cubicBezTo>
                <a:cubicBezTo>
                  <a:pt x="191" y="949"/>
                  <a:pt x="190" y="953"/>
                  <a:pt x="190" y="956"/>
                </a:cubicBezTo>
                <a:cubicBezTo>
                  <a:pt x="191" y="958"/>
                  <a:pt x="190" y="960"/>
                  <a:pt x="189" y="962"/>
                </a:cubicBezTo>
                <a:cubicBezTo>
                  <a:pt x="189" y="964"/>
                  <a:pt x="190" y="967"/>
                  <a:pt x="190" y="970"/>
                </a:cubicBezTo>
                <a:cubicBezTo>
                  <a:pt x="190" y="971"/>
                  <a:pt x="189" y="973"/>
                  <a:pt x="190" y="975"/>
                </a:cubicBezTo>
                <a:cubicBezTo>
                  <a:pt x="190" y="976"/>
                  <a:pt x="190" y="977"/>
                  <a:pt x="189" y="977"/>
                </a:cubicBezTo>
                <a:cubicBezTo>
                  <a:pt x="189" y="978"/>
                  <a:pt x="190" y="978"/>
                  <a:pt x="190" y="979"/>
                </a:cubicBezTo>
                <a:cubicBezTo>
                  <a:pt x="189" y="982"/>
                  <a:pt x="190" y="986"/>
                  <a:pt x="190" y="989"/>
                </a:cubicBezTo>
                <a:cubicBezTo>
                  <a:pt x="191" y="991"/>
                  <a:pt x="189" y="994"/>
                  <a:pt x="190" y="996"/>
                </a:cubicBezTo>
                <a:cubicBezTo>
                  <a:pt x="190" y="996"/>
                  <a:pt x="190" y="996"/>
                  <a:pt x="190" y="997"/>
                </a:cubicBezTo>
                <a:cubicBezTo>
                  <a:pt x="190" y="998"/>
                  <a:pt x="190" y="1000"/>
                  <a:pt x="190" y="1002"/>
                </a:cubicBezTo>
                <a:cubicBezTo>
                  <a:pt x="190" y="1003"/>
                  <a:pt x="190" y="1003"/>
                  <a:pt x="190" y="1003"/>
                </a:cubicBezTo>
                <a:cubicBezTo>
                  <a:pt x="190" y="1004"/>
                  <a:pt x="190" y="1004"/>
                  <a:pt x="190" y="1004"/>
                </a:cubicBezTo>
                <a:cubicBezTo>
                  <a:pt x="190" y="1005"/>
                  <a:pt x="190" y="1005"/>
                  <a:pt x="190" y="1005"/>
                </a:cubicBezTo>
                <a:cubicBezTo>
                  <a:pt x="190" y="1007"/>
                  <a:pt x="189" y="1009"/>
                  <a:pt x="190" y="1011"/>
                </a:cubicBezTo>
                <a:cubicBezTo>
                  <a:pt x="190" y="1011"/>
                  <a:pt x="190" y="1011"/>
                  <a:pt x="190" y="1011"/>
                </a:cubicBezTo>
                <a:cubicBezTo>
                  <a:pt x="191" y="1015"/>
                  <a:pt x="190" y="1023"/>
                  <a:pt x="190" y="1028"/>
                </a:cubicBezTo>
                <a:cubicBezTo>
                  <a:pt x="190" y="1028"/>
                  <a:pt x="190" y="1029"/>
                  <a:pt x="190" y="1029"/>
                </a:cubicBezTo>
                <a:cubicBezTo>
                  <a:pt x="191" y="1032"/>
                  <a:pt x="190" y="1034"/>
                  <a:pt x="190" y="1037"/>
                </a:cubicBezTo>
                <a:cubicBezTo>
                  <a:pt x="191" y="1039"/>
                  <a:pt x="189" y="1041"/>
                  <a:pt x="190" y="1043"/>
                </a:cubicBezTo>
                <a:cubicBezTo>
                  <a:pt x="190" y="1044"/>
                  <a:pt x="190" y="1044"/>
                  <a:pt x="190" y="1045"/>
                </a:cubicBezTo>
                <a:cubicBezTo>
                  <a:pt x="191" y="1048"/>
                  <a:pt x="190" y="1051"/>
                  <a:pt x="190" y="1054"/>
                </a:cubicBezTo>
                <a:cubicBezTo>
                  <a:pt x="190" y="1057"/>
                  <a:pt x="190" y="1060"/>
                  <a:pt x="190" y="1063"/>
                </a:cubicBezTo>
                <a:cubicBezTo>
                  <a:pt x="190" y="1064"/>
                  <a:pt x="190" y="1066"/>
                  <a:pt x="190" y="1067"/>
                </a:cubicBezTo>
                <a:cubicBezTo>
                  <a:pt x="190" y="1068"/>
                  <a:pt x="190" y="1068"/>
                  <a:pt x="190" y="1068"/>
                </a:cubicBezTo>
                <a:cubicBezTo>
                  <a:pt x="190" y="1070"/>
                  <a:pt x="190" y="1071"/>
                  <a:pt x="190" y="1072"/>
                </a:cubicBezTo>
                <a:cubicBezTo>
                  <a:pt x="190" y="1074"/>
                  <a:pt x="190" y="1075"/>
                  <a:pt x="190" y="1077"/>
                </a:cubicBezTo>
                <a:cubicBezTo>
                  <a:pt x="191" y="1077"/>
                  <a:pt x="190" y="1075"/>
                  <a:pt x="191" y="1074"/>
                </a:cubicBezTo>
                <a:cubicBezTo>
                  <a:pt x="192" y="1073"/>
                  <a:pt x="192" y="1072"/>
                  <a:pt x="192" y="1071"/>
                </a:cubicBezTo>
                <a:cubicBezTo>
                  <a:pt x="192" y="1071"/>
                  <a:pt x="192" y="1072"/>
                  <a:pt x="192" y="1072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1" y="1072"/>
                  <a:pt x="191" y="1072"/>
                  <a:pt x="191" y="1072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2" y="1071"/>
                  <a:pt x="192" y="1071"/>
                  <a:pt x="192" y="1071"/>
                </a:cubicBezTo>
                <a:cubicBezTo>
                  <a:pt x="193" y="1070"/>
                  <a:pt x="192" y="1070"/>
                  <a:pt x="193" y="1069"/>
                </a:cubicBezTo>
                <a:cubicBezTo>
                  <a:pt x="192" y="1068"/>
                  <a:pt x="194" y="1067"/>
                  <a:pt x="192" y="1065"/>
                </a:cubicBezTo>
                <a:cubicBezTo>
                  <a:pt x="192" y="1065"/>
                  <a:pt x="194" y="1065"/>
                  <a:pt x="194" y="1064"/>
                </a:cubicBezTo>
                <a:cubicBezTo>
                  <a:pt x="193" y="1063"/>
                  <a:pt x="193" y="1065"/>
                  <a:pt x="192" y="1064"/>
                </a:cubicBezTo>
                <a:cubicBezTo>
                  <a:pt x="192" y="1063"/>
                  <a:pt x="193" y="1063"/>
                  <a:pt x="192" y="1061"/>
                </a:cubicBezTo>
                <a:cubicBezTo>
                  <a:pt x="193" y="1061"/>
                  <a:pt x="193" y="1061"/>
                  <a:pt x="193" y="1061"/>
                </a:cubicBezTo>
                <a:cubicBezTo>
                  <a:pt x="193" y="1058"/>
                  <a:pt x="193" y="1056"/>
                  <a:pt x="192" y="1054"/>
                </a:cubicBezTo>
                <a:cubicBezTo>
                  <a:pt x="194" y="1053"/>
                  <a:pt x="192" y="1051"/>
                  <a:pt x="194" y="1050"/>
                </a:cubicBezTo>
                <a:cubicBezTo>
                  <a:pt x="193" y="1050"/>
                  <a:pt x="193" y="1050"/>
                  <a:pt x="193" y="1049"/>
                </a:cubicBezTo>
                <a:cubicBezTo>
                  <a:pt x="194" y="1049"/>
                  <a:pt x="193" y="1048"/>
                  <a:pt x="193" y="1047"/>
                </a:cubicBezTo>
                <a:cubicBezTo>
                  <a:pt x="193" y="1046"/>
                  <a:pt x="194" y="1045"/>
                  <a:pt x="193" y="1044"/>
                </a:cubicBezTo>
                <a:cubicBezTo>
                  <a:pt x="193" y="1043"/>
                  <a:pt x="193" y="1043"/>
                  <a:pt x="194" y="1042"/>
                </a:cubicBezTo>
                <a:cubicBezTo>
                  <a:pt x="193" y="1041"/>
                  <a:pt x="194" y="1041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40"/>
                  <a:pt x="193" y="1040"/>
                  <a:pt x="193" y="1040"/>
                </a:cubicBezTo>
                <a:cubicBezTo>
                  <a:pt x="193" y="1039"/>
                  <a:pt x="192" y="1038"/>
                  <a:pt x="194" y="1038"/>
                </a:cubicBezTo>
                <a:cubicBezTo>
                  <a:pt x="193" y="1035"/>
                  <a:pt x="194" y="1032"/>
                  <a:pt x="193" y="1029"/>
                </a:cubicBezTo>
                <a:cubicBezTo>
                  <a:pt x="194" y="1026"/>
                  <a:pt x="193" y="1024"/>
                  <a:pt x="193" y="1021"/>
                </a:cubicBezTo>
                <a:cubicBezTo>
                  <a:pt x="192" y="1021"/>
                  <a:pt x="193" y="1018"/>
                  <a:pt x="193" y="1017"/>
                </a:cubicBezTo>
                <a:cubicBezTo>
                  <a:pt x="194" y="1016"/>
                  <a:pt x="192" y="1016"/>
                  <a:pt x="193" y="1016"/>
                </a:cubicBezTo>
                <a:cubicBezTo>
                  <a:pt x="193" y="1015"/>
                  <a:pt x="193" y="1014"/>
                  <a:pt x="193" y="1013"/>
                </a:cubicBezTo>
                <a:cubicBezTo>
                  <a:pt x="193" y="1012"/>
                  <a:pt x="194" y="1011"/>
                  <a:pt x="193" y="1011"/>
                </a:cubicBezTo>
                <a:cubicBezTo>
                  <a:pt x="193" y="1010"/>
                  <a:pt x="193" y="1010"/>
                  <a:pt x="194" y="1009"/>
                </a:cubicBezTo>
                <a:cubicBezTo>
                  <a:pt x="194" y="1007"/>
                  <a:pt x="193" y="1005"/>
                  <a:pt x="194" y="1002"/>
                </a:cubicBezTo>
                <a:cubicBezTo>
                  <a:pt x="194" y="998"/>
                  <a:pt x="194" y="994"/>
                  <a:pt x="194" y="990"/>
                </a:cubicBezTo>
                <a:cubicBezTo>
                  <a:pt x="194" y="990"/>
                  <a:pt x="194" y="991"/>
                  <a:pt x="194" y="990"/>
                </a:cubicBezTo>
                <a:cubicBezTo>
                  <a:pt x="195" y="990"/>
                  <a:pt x="194" y="989"/>
                  <a:pt x="194" y="990"/>
                </a:cubicBezTo>
                <a:cubicBezTo>
                  <a:pt x="194" y="989"/>
                  <a:pt x="194" y="988"/>
                  <a:pt x="195" y="988"/>
                </a:cubicBezTo>
                <a:cubicBezTo>
                  <a:pt x="194" y="987"/>
                  <a:pt x="194" y="987"/>
                  <a:pt x="194" y="987"/>
                </a:cubicBezTo>
                <a:cubicBezTo>
                  <a:pt x="194" y="985"/>
                  <a:pt x="194" y="983"/>
                  <a:pt x="194" y="981"/>
                </a:cubicBezTo>
                <a:cubicBezTo>
                  <a:pt x="194" y="981"/>
                  <a:pt x="194" y="980"/>
                  <a:pt x="194" y="980"/>
                </a:cubicBezTo>
                <a:cubicBezTo>
                  <a:pt x="194" y="979"/>
                  <a:pt x="194" y="979"/>
                  <a:pt x="194" y="979"/>
                </a:cubicBezTo>
                <a:cubicBezTo>
                  <a:pt x="194" y="977"/>
                  <a:pt x="194" y="975"/>
                  <a:pt x="194" y="973"/>
                </a:cubicBezTo>
                <a:cubicBezTo>
                  <a:pt x="194" y="972"/>
                  <a:pt x="194" y="972"/>
                  <a:pt x="194" y="972"/>
                </a:cubicBezTo>
                <a:cubicBezTo>
                  <a:pt x="194" y="971"/>
                  <a:pt x="193" y="970"/>
                  <a:pt x="195" y="970"/>
                </a:cubicBezTo>
                <a:cubicBezTo>
                  <a:pt x="193" y="968"/>
                  <a:pt x="195" y="966"/>
                  <a:pt x="194" y="964"/>
                </a:cubicBezTo>
                <a:cubicBezTo>
                  <a:pt x="194" y="964"/>
                  <a:pt x="194" y="964"/>
                  <a:pt x="195" y="963"/>
                </a:cubicBezTo>
                <a:cubicBezTo>
                  <a:pt x="193" y="961"/>
                  <a:pt x="195" y="959"/>
                  <a:pt x="194" y="957"/>
                </a:cubicBezTo>
                <a:cubicBezTo>
                  <a:pt x="194" y="957"/>
                  <a:pt x="195" y="957"/>
                  <a:pt x="195" y="956"/>
                </a:cubicBezTo>
                <a:cubicBezTo>
                  <a:pt x="195" y="955"/>
                  <a:pt x="194" y="953"/>
                  <a:pt x="195" y="952"/>
                </a:cubicBezTo>
                <a:cubicBezTo>
                  <a:pt x="195" y="952"/>
                  <a:pt x="194" y="952"/>
                  <a:pt x="194" y="951"/>
                </a:cubicBezTo>
                <a:cubicBezTo>
                  <a:pt x="195" y="948"/>
                  <a:pt x="194" y="945"/>
                  <a:pt x="195" y="942"/>
                </a:cubicBezTo>
                <a:cubicBezTo>
                  <a:pt x="195" y="941"/>
                  <a:pt x="195" y="941"/>
                  <a:pt x="195" y="940"/>
                </a:cubicBezTo>
                <a:cubicBezTo>
                  <a:pt x="195" y="939"/>
                  <a:pt x="195" y="939"/>
                  <a:pt x="195" y="939"/>
                </a:cubicBezTo>
                <a:cubicBezTo>
                  <a:pt x="195" y="937"/>
                  <a:pt x="196" y="935"/>
                  <a:pt x="195" y="933"/>
                </a:cubicBezTo>
                <a:cubicBezTo>
                  <a:pt x="196" y="932"/>
                  <a:pt x="194" y="932"/>
                  <a:pt x="195" y="931"/>
                </a:cubicBezTo>
                <a:cubicBezTo>
                  <a:pt x="195" y="931"/>
                  <a:pt x="194" y="930"/>
                  <a:pt x="194" y="930"/>
                </a:cubicBezTo>
                <a:cubicBezTo>
                  <a:pt x="195" y="929"/>
                  <a:pt x="195" y="928"/>
                  <a:pt x="196" y="928"/>
                </a:cubicBezTo>
                <a:cubicBezTo>
                  <a:pt x="194" y="925"/>
                  <a:pt x="195" y="923"/>
                  <a:pt x="195" y="921"/>
                </a:cubicBezTo>
                <a:cubicBezTo>
                  <a:pt x="194" y="918"/>
                  <a:pt x="194" y="916"/>
                  <a:pt x="195" y="914"/>
                </a:cubicBezTo>
                <a:cubicBezTo>
                  <a:pt x="195" y="913"/>
                  <a:pt x="195" y="913"/>
                  <a:pt x="194" y="912"/>
                </a:cubicBezTo>
                <a:cubicBezTo>
                  <a:pt x="195" y="911"/>
                  <a:pt x="194" y="911"/>
                  <a:pt x="195" y="911"/>
                </a:cubicBezTo>
                <a:cubicBezTo>
                  <a:pt x="194" y="909"/>
                  <a:pt x="194" y="906"/>
                  <a:pt x="195" y="904"/>
                </a:cubicBezTo>
                <a:cubicBezTo>
                  <a:pt x="194" y="903"/>
                  <a:pt x="195" y="902"/>
                  <a:pt x="194" y="901"/>
                </a:cubicBezTo>
                <a:cubicBezTo>
                  <a:pt x="196" y="899"/>
                  <a:pt x="194" y="897"/>
                  <a:pt x="195" y="895"/>
                </a:cubicBezTo>
                <a:cubicBezTo>
                  <a:pt x="195" y="895"/>
                  <a:pt x="195" y="894"/>
                  <a:pt x="195" y="894"/>
                </a:cubicBezTo>
                <a:cubicBezTo>
                  <a:pt x="195" y="893"/>
                  <a:pt x="195" y="892"/>
                  <a:pt x="195" y="892"/>
                </a:cubicBezTo>
                <a:cubicBezTo>
                  <a:pt x="195" y="890"/>
                  <a:pt x="194" y="888"/>
                  <a:pt x="195" y="887"/>
                </a:cubicBezTo>
                <a:cubicBezTo>
                  <a:pt x="194" y="880"/>
                  <a:pt x="195" y="874"/>
                  <a:pt x="194" y="868"/>
                </a:cubicBezTo>
                <a:cubicBezTo>
                  <a:pt x="195" y="865"/>
                  <a:pt x="195" y="862"/>
                  <a:pt x="194" y="859"/>
                </a:cubicBezTo>
                <a:cubicBezTo>
                  <a:pt x="195" y="858"/>
                  <a:pt x="195" y="857"/>
                  <a:pt x="195" y="856"/>
                </a:cubicBezTo>
                <a:cubicBezTo>
                  <a:pt x="195" y="854"/>
                  <a:pt x="194" y="853"/>
                  <a:pt x="195" y="852"/>
                </a:cubicBezTo>
                <a:cubicBezTo>
                  <a:pt x="195" y="852"/>
                  <a:pt x="195" y="851"/>
                  <a:pt x="194" y="852"/>
                </a:cubicBezTo>
                <a:cubicBezTo>
                  <a:pt x="195" y="850"/>
                  <a:pt x="195" y="849"/>
                  <a:pt x="194" y="848"/>
                </a:cubicBezTo>
                <a:cubicBezTo>
                  <a:pt x="195" y="847"/>
                  <a:pt x="195" y="846"/>
                  <a:pt x="195" y="845"/>
                </a:cubicBezTo>
                <a:cubicBezTo>
                  <a:pt x="195" y="845"/>
                  <a:pt x="195" y="845"/>
                  <a:pt x="195" y="845"/>
                </a:cubicBezTo>
                <a:cubicBezTo>
                  <a:pt x="195" y="845"/>
                  <a:pt x="195" y="845"/>
                  <a:pt x="194" y="845"/>
                </a:cubicBezTo>
                <a:cubicBezTo>
                  <a:pt x="195" y="841"/>
                  <a:pt x="194" y="838"/>
                  <a:pt x="195" y="834"/>
                </a:cubicBezTo>
                <a:cubicBezTo>
                  <a:pt x="195" y="834"/>
                  <a:pt x="195" y="834"/>
                  <a:pt x="195" y="834"/>
                </a:cubicBezTo>
                <a:cubicBezTo>
                  <a:pt x="194" y="828"/>
                  <a:pt x="194" y="821"/>
                  <a:pt x="194" y="815"/>
                </a:cubicBezTo>
                <a:cubicBezTo>
                  <a:pt x="194" y="812"/>
                  <a:pt x="194" y="810"/>
                  <a:pt x="193" y="807"/>
                </a:cubicBezTo>
                <a:cubicBezTo>
                  <a:pt x="193" y="807"/>
                  <a:pt x="193" y="807"/>
                  <a:pt x="193" y="807"/>
                </a:cubicBezTo>
                <a:cubicBezTo>
                  <a:pt x="193" y="807"/>
                  <a:pt x="193" y="806"/>
                  <a:pt x="194" y="806"/>
                </a:cubicBezTo>
                <a:cubicBezTo>
                  <a:pt x="194" y="806"/>
                  <a:pt x="195" y="807"/>
                  <a:pt x="194" y="807"/>
                </a:cubicBezTo>
                <a:cubicBezTo>
                  <a:pt x="194" y="810"/>
                  <a:pt x="195" y="812"/>
                  <a:pt x="195" y="815"/>
                </a:cubicBezTo>
                <a:cubicBezTo>
                  <a:pt x="195" y="821"/>
                  <a:pt x="195" y="828"/>
                  <a:pt x="196" y="834"/>
                </a:cubicBezTo>
                <a:cubicBezTo>
                  <a:pt x="196" y="834"/>
                  <a:pt x="196" y="834"/>
                  <a:pt x="196" y="834"/>
                </a:cubicBezTo>
                <a:cubicBezTo>
                  <a:pt x="196" y="835"/>
                  <a:pt x="196" y="836"/>
                  <a:pt x="196" y="837"/>
                </a:cubicBezTo>
                <a:cubicBezTo>
                  <a:pt x="196" y="838"/>
                  <a:pt x="196" y="839"/>
                  <a:pt x="196" y="840"/>
                </a:cubicBezTo>
                <a:cubicBezTo>
                  <a:pt x="196" y="842"/>
                  <a:pt x="197" y="843"/>
                  <a:pt x="196" y="845"/>
                </a:cubicBezTo>
                <a:cubicBezTo>
                  <a:pt x="196" y="845"/>
                  <a:pt x="196" y="845"/>
                  <a:pt x="196" y="845"/>
                </a:cubicBezTo>
                <a:cubicBezTo>
                  <a:pt x="196" y="845"/>
                  <a:pt x="196" y="845"/>
                  <a:pt x="196" y="846"/>
                </a:cubicBezTo>
                <a:cubicBezTo>
                  <a:pt x="196" y="846"/>
                  <a:pt x="196" y="846"/>
                  <a:pt x="196" y="846"/>
                </a:cubicBezTo>
                <a:cubicBezTo>
                  <a:pt x="196" y="846"/>
                  <a:pt x="197" y="847"/>
                  <a:pt x="196" y="848"/>
                </a:cubicBezTo>
                <a:cubicBezTo>
                  <a:pt x="197" y="850"/>
                  <a:pt x="196" y="853"/>
                  <a:pt x="197" y="854"/>
                </a:cubicBezTo>
                <a:cubicBezTo>
                  <a:pt x="197" y="859"/>
                  <a:pt x="197" y="863"/>
                  <a:pt x="197" y="868"/>
                </a:cubicBezTo>
                <a:cubicBezTo>
                  <a:pt x="197" y="868"/>
                  <a:pt x="198" y="868"/>
                  <a:pt x="197" y="868"/>
                </a:cubicBezTo>
                <a:cubicBezTo>
                  <a:pt x="198" y="869"/>
                  <a:pt x="198" y="871"/>
                  <a:pt x="197" y="872"/>
                </a:cubicBezTo>
                <a:cubicBezTo>
                  <a:pt x="198" y="876"/>
                  <a:pt x="199" y="880"/>
                  <a:pt x="198" y="884"/>
                </a:cubicBezTo>
                <a:cubicBezTo>
                  <a:pt x="198" y="885"/>
                  <a:pt x="199" y="885"/>
                  <a:pt x="199" y="885"/>
                </a:cubicBezTo>
                <a:cubicBezTo>
                  <a:pt x="198" y="887"/>
                  <a:pt x="198" y="888"/>
                  <a:pt x="199" y="890"/>
                </a:cubicBezTo>
                <a:cubicBezTo>
                  <a:pt x="198" y="894"/>
                  <a:pt x="199" y="898"/>
                  <a:pt x="199" y="902"/>
                </a:cubicBezTo>
                <a:cubicBezTo>
                  <a:pt x="198" y="902"/>
                  <a:pt x="199" y="903"/>
                  <a:pt x="198" y="903"/>
                </a:cubicBezTo>
                <a:cubicBezTo>
                  <a:pt x="199" y="904"/>
                  <a:pt x="198" y="906"/>
                  <a:pt x="199" y="907"/>
                </a:cubicBezTo>
                <a:cubicBezTo>
                  <a:pt x="199" y="907"/>
                  <a:pt x="198" y="907"/>
                  <a:pt x="198" y="908"/>
                </a:cubicBezTo>
                <a:cubicBezTo>
                  <a:pt x="200" y="911"/>
                  <a:pt x="198" y="916"/>
                  <a:pt x="199" y="919"/>
                </a:cubicBezTo>
                <a:cubicBezTo>
                  <a:pt x="198" y="920"/>
                  <a:pt x="199" y="921"/>
                  <a:pt x="198" y="922"/>
                </a:cubicBezTo>
                <a:cubicBezTo>
                  <a:pt x="198" y="923"/>
                  <a:pt x="198" y="924"/>
                  <a:pt x="199" y="924"/>
                </a:cubicBezTo>
                <a:cubicBezTo>
                  <a:pt x="197" y="927"/>
                  <a:pt x="199" y="930"/>
                  <a:pt x="197" y="932"/>
                </a:cubicBezTo>
                <a:cubicBezTo>
                  <a:pt x="197" y="933"/>
                  <a:pt x="198" y="933"/>
                  <a:pt x="198" y="933"/>
                </a:cubicBezTo>
                <a:cubicBezTo>
                  <a:pt x="197" y="934"/>
                  <a:pt x="198" y="936"/>
                  <a:pt x="197" y="937"/>
                </a:cubicBezTo>
                <a:cubicBezTo>
                  <a:pt x="197" y="940"/>
                  <a:pt x="199" y="942"/>
                  <a:pt x="198" y="945"/>
                </a:cubicBezTo>
                <a:cubicBezTo>
                  <a:pt x="200" y="948"/>
                  <a:pt x="197" y="951"/>
                  <a:pt x="199" y="955"/>
                </a:cubicBezTo>
                <a:cubicBezTo>
                  <a:pt x="198" y="956"/>
                  <a:pt x="198" y="957"/>
                  <a:pt x="198" y="958"/>
                </a:cubicBezTo>
                <a:cubicBezTo>
                  <a:pt x="199" y="960"/>
                  <a:pt x="199" y="961"/>
                  <a:pt x="198" y="963"/>
                </a:cubicBezTo>
                <a:cubicBezTo>
                  <a:pt x="198" y="963"/>
                  <a:pt x="199" y="963"/>
                  <a:pt x="199" y="964"/>
                </a:cubicBezTo>
                <a:cubicBezTo>
                  <a:pt x="199" y="966"/>
                  <a:pt x="198" y="968"/>
                  <a:pt x="198" y="969"/>
                </a:cubicBezTo>
                <a:cubicBezTo>
                  <a:pt x="198" y="971"/>
                  <a:pt x="199" y="973"/>
                  <a:pt x="199" y="974"/>
                </a:cubicBezTo>
                <a:cubicBezTo>
                  <a:pt x="199" y="974"/>
                  <a:pt x="198" y="974"/>
                  <a:pt x="198" y="974"/>
                </a:cubicBezTo>
                <a:cubicBezTo>
                  <a:pt x="198" y="974"/>
                  <a:pt x="199" y="974"/>
                  <a:pt x="199" y="974"/>
                </a:cubicBezTo>
                <a:cubicBezTo>
                  <a:pt x="198" y="979"/>
                  <a:pt x="198" y="984"/>
                  <a:pt x="199" y="989"/>
                </a:cubicBezTo>
                <a:cubicBezTo>
                  <a:pt x="197" y="992"/>
                  <a:pt x="200" y="994"/>
                  <a:pt x="198" y="997"/>
                </a:cubicBezTo>
                <a:cubicBezTo>
                  <a:pt x="198" y="1000"/>
                  <a:pt x="199" y="1003"/>
                  <a:pt x="198" y="1006"/>
                </a:cubicBezTo>
                <a:cubicBezTo>
                  <a:pt x="199" y="1011"/>
                  <a:pt x="198" y="1017"/>
                  <a:pt x="199" y="1022"/>
                </a:cubicBezTo>
                <a:cubicBezTo>
                  <a:pt x="198" y="1025"/>
                  <a:pt x="198" y="1028"/>
                  <a:pt x="199" y="1031"/>
                </a:cubicBezTo>
                <a:cubicBezTo>
                  <a:pt x="198" y="1032"/>
                  <a:pt x="199" y="1032"/>
                  <a:pt x="198" y="1033"/>
                </a:cubicBezTo>
                <a:cubicBezTo>
                  <a:pt x="198" y="1033"/>
                  <a:pt x="198" y="1034"/>
                  <a:pt x="199" y="1034"/>
                </a:cubicBezTo>
                <a:cubicBezTo>
                  <a:pt x="197" y="1040"/>
                  <a:pt x="200" y="1045"/>
                  <a:pt x="198" y="1050"/>
                </a:cubicBezTo>
                <a:cubicBezTo>
                  <a:pt x="199" y="1052"/>
                  <a:pt x="199" y="1054"/>
                  <a:pt x="199" y="1056"/>
                </a:cubicBezTo>
                <a:cubicBezTo>
                  <a:pt x="199" y="1057"/>
                  <a:pt x="199" y="1058"/>
                  <a:pt x="198" y="1059"/>
                </a:cubicBezTo>
                <a:cubicBezTo>
                  <a:pt x="200" y="1062"/>
                  <a:pt x="198" y="1064"/>
                  <a:pt x="199" y="1067"/>
                </a:cubicBezTo>
                <a:cubicBezTo>
                  <a:pt x="198" y="1068"/>
                  <a:pt x="199" y="1069"/>
                  <a:pt x="198" y="1070"/>
                </a:cubicBezTo>
                <a:cubicBezTo>
                  <a:pt x="198" y="1070"/>
                  <a:pt x="198" y="1070"/>
                  <a:pt x="199" y="1070"/>
                </a:cubicBezTo>
                <a:cubicBezTo>
                  <a:pt x="198" y="1071"/>
                  <a:pt x="199" y="1071"/>
                  <a:pt x="198" y="1072"/>
                </a:cubicBezTo>
                <a:cubicBezTo>
                  <a:pt x="199" y="1073"/>
                  <a:pt x="198" y="1075"/>
                  <a:pt x="198" y="1077"/>
                </a:cubicBezTo>
                <a:cubicBezTo>
                  <a:pt x="198" y="1079"/>
                  <a:pt x="198" y="1082"/>
                  <a:pt x="198" y="1084"/>
                </a:cubicBezTo>
                <a:cubicBezTo>
                  <a:pt x="198" y="1087"/>
                  <a:pt x="199" y="1090"/>
                  <a:pt x="197" y="1093"/>
                </a:cubicBezTo>
                <a:cubicBezTo>
                  <a:pt x="197" y="1093"/>
                  <a:pt x="198" y="1093"/>
                  <a:pt x="198" y="1094"/>
                </a:cubicBezTo>
                <a:cubicBezTo>
                  <a:pt x="197" y="1100"/>
                  <a:pt x="198" y="1106"/>
                  <a:pt x="196" y="1111"/>
                </a:cubicBezTo>
                <a:cubicBezTo>
                  <a:pt x="196" y="1118"/>
                  <a:pt x="196" y="1125"/>
                  <a:pt x="195" y="1131"/>
                </a:cubicBezTo>
                <a:cubicBezTo>
                  <a:pt x="195" y="1133"/>
                  <a:pt x="195" y="1135"/>
                  <a:pt x="195" y="1137"/>
                </a:cubicBezTo>
                <a:cubicBezTo>
                  <a:pt x="195" y="1140"/>
                  <a:pt x="195" y="1142"/>
                  <a:pt x="194" y="1145"/>
                </a:cubicBezTo>
                <a:cubicBezTo>
                  <a:pt x="194" y="1146"/>
                  <a:pt x="194" y="1146"/>
                  <a:pt x="194" y="1147"/>
                </a:cubicBezTo>
                <a:cubicBezTo>
                  <a:pt x="194" y="1147"/>
                  <a:pt x="195" y="1148"/>
                  <a:pt x="195" y="1148"/>
                </a:cubicBezTo>
                <a:cubicBezTo>
                  <a:pt x="195" y="1149"/>
                  <a:pt x="194" y="1150"/>
                  <a:pt x="194" y="1151"/>
                </a:cubicBezTo>
                <a:cubicBezTo>
                  <a:pt x="194" y="1153"/>
                  <a:pt x="195" y="1156"/>
                  <a:pt x="193" y="1159"/>
                </a:cubicBezTo>
                <a:cubicBezTo>
                  <a:pt x="193" y="1160"/>
                  <a:pt x="194" y="1160"/>
                  <a:pt x="194" y="1160"/>
                </a:cubicBezTo>
                <a:cubicBezTo>
                  <a:pt x="194" y="1164"/>
                  <a:pt x="194" y="1168"/>
                  <a:pt x="194" y="1172"/>
                </a:cubicBezTo>
                <a:cubicBezTo>
                  <a:pt x="193" y="1173"/>
                  <a:pt x="192" y="1174"/>
                  <a:pt x="192" y="1176"/>
                </a:cubicBezTo>
                <a:cubicBezTo>
                  <a:pt x="191" y="1177"/>
                  <a:pt x="191" y="1176"/>
                  <a:pt x="191" y="1176"/>
                </a:cubicBezTo>
                <a:cubicBezTo>
                  <a:pt x="190" y="1175"/>
                  <a:pt x="189" y="1176"/>
                  <a:pt x="188" y="1174"/>
                </a:cubicBezTo>
                <a:cubicBezTo>
                  <a:pt x="188" y="1174"/>
                  <a:pt x="187" y="1174"/>
                  <a:pt x="187" y="1175"/>
                </a:cubicBezTo>
                <a:cubicBezTo>
                  <a:pt x="187" y="1175"/>
                  <a:pt x="186" y="1174"/>
                  <a:pt x="186" y="1173"/>
                </a:cubicBezTo>
                <a:cubicBezTo>
                  <a:pt x="185" y="1174"/>
                  <a:pt x="184" y="1175"/>
                  <a:pt x="184" y="1175"/>
                </a:cubicBezTo>
                <a:cubicBezTo>
                  <a:pt x="182" y="1176"/>
                  <a:pt x="179" y="1178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7" y="1177"/>
                  <a:pt x="177" y="1177"/>
                </a:cubicBezTo>
                <a:cubicBezTo>
                  <a:pt x="177" y="1177"/>
                  <a:pt x="176" y="1178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6" y="1177"/>
                  <a:pt x="176" y="1177"/>
                  <a:pt x="176" y="1177"/>
                </a:cubicBezTo>
                <a:cubicBezTo>
                  <a:pt x="177" y="1174"/>
                  <a:pt x="174" y="1174"/>
                  <a:pt x="172" y="1173"/>
                </a:cubicBezTo>
                <a:cubicBezTo>
                  <a:pt x="171" y="1172"/>
                  <a:pt x="172" y="1171"/>
                  <a:pt x="172" y="1171"/>
                </a:cubicBezTo>
                <a:cubicBezTo>
                  <a:pt x="171" y="1169"/>
                  <a:pt x="173" y="1167"/>
                  <a:pt x="172" y="1164"/>
                </a:cubicBezTo>
                <a:cubicBezTo>
                  <a:pt x="172" y="1163"/>
                  <a:pt x="172" y="1161"/>
                  <a:pt x="172" y="1160"/>
                </a:cubicBezTo>
                <a:cubicBezTo>
                  <a:pt x="173" y="1158"/>
                  <a:pt x="172" y="1155"/>
                  <a:pt x="173" y="1153"/>
                </a:cubicBezTo>
                <a:cubicBezTo>
                  <a:pt x="172" y="1150"/>
                  <a:pt x="173" y="1147"/>
                  <a:pt x="173" y="1143"/>
                </a:cubicBezTo>
                <a:cubicBezTo>
                  <a:pt x="173" y="1139"/>
                  <a:pt x="174" y="1135"/>
                  <a:pt x="174" y="1130"/>
                </a:cubicBezTo>
                <a:cubicBezTo>
                  <a:pt x="175" y="1123"/>
                  <a:pt x="175" y="1115"/>
                  <a:pt x="176" y="1108"/>
                </a:cubicBezTo>
                <a:cubicBezTo>
                  <a:pt x="177" y="1102"/>
                  <a:pt x="177" y="1096"/>
                  <a:pt x="177" y="1089"/>
                </a:cubicBezTo>
                <a:cubicBezTo>
                  <a:pt x="177" y="1087"/>
                  <a:pt x="178" y="1085"/>
                  <a:pt x="178" y="1082"/>
                </a:cubicBezTo>
                <a:cubicBezTo>
                  <a:pt x="178" y="1079"/>
                  <a:pt x="178" y="1076"/>
                  <a:pt x="178" y="1072"/>
                </a:cubicBezTo>
                <a:cubicBezTo>
                  <a:pt x="178" y="1067"/>
                  <a:pt x="178" y="1063"/>
                  <a:pt x="178" y="1058"/>
                </a:cubicBezTo>
                <a:cubicBezTo>
                  <a:pt x="179" y="1057"/>
                  <a:pt x="179" y="1058"/>
                  <a:pt x="180" y="1057"/>
                </a:cubicBezTo>
                <a:cubicBezTo>
                  <a:pt x="180" y="1056"/>
                  <a:pt x="179" y="1055"/>
                  <a:pt x="181" y="1053"/>
                </a:cubicBezTo>
                <a:cubicBezTo>
                  <a:pt x="181" y="1039"/>
                  <a:pt x="181" y="1024"/>
                  <a:pt x="181" y="1009"/>
                </a:cubicBezTo>
                <a:cubicBezTo>
                  <a:pt x="181" y="990"/>
                  <a:pt x="181" y="970"/>
                  <a:pt x="182" y="951"/>
                </a:cubicBezTo>
                <a:cubicBezTo>
                  <a:pt x="182" y="950"/>
                  <a:pt x="182" y="949"/>
                  <a:pt x="182" y="948"/>
                </a:cubicBezTo>
                <a:cubicBezTo>
                  <a:pt x="183" y="939"/>
                  <a:pt x="181" y="930"/>
                  <a:pt x="182" y="920"/>
                </a:cubicBezTo>
                <a:cubicBezTo>
                  <a:pt x="182" y="917"/>
                  <a:pt x="182" y="913"/>
                  <a:pt x="182" y="909"/>
                </a:cubicBezTo>
                <a:cubicBezTo>
                  <a:pt x="182" y="907"/>
                  <a:pt x="182" y="906"/>
                  <a:pt x="182" y="904"/>
                </a:cubicBezTo>
                <a:cubicBezTo>
                  <a:pt x="182" y="900"/>
                  <a:pt x="182" y="896"/>
                  <a:pt x="182" y="892"/>
                </a:cubicBezTo>
                <a:cubicBezTo>
                  <a:pt x="182" y="890"/>
                  <a:pt x="182" y="889"/>
                  <a:pt x="182" y="888"/>
                </a:cubicBezTo>
                <a:cubicBezTo>
                  <a:pt x="182" y="882"/>
                  <a:pt x="182" y="876"/>
                  <a:pt x="182" y="869"/>
                </a:cubicBezTo>
                <a:cubicBezTo>
                  <a:pt x="182" y="866"/>
                  <a:pt x="181" y="862"/>
                  <a:pt x="182" y="857"/>
                </a:cubicBezTo>
                <a:cubicBezTo>
                  <a:pt x="181" y="854"/>
                  <a:pt x="181" y="849"/>
                  <a:pt x="181" y="845"/>
                </a:cubicBezTo>
                <a:cubicBezTo>
                  <a:pt x="181" y="834"/>
                  <a:pt x="181" y="822"/>
                  <a:pt x="180" y="811"/>
                </a:cubicBezTo>
                <a:cubicBezTo>
                  <a:pt x="180" y="811"/>
                  <a:pt x="180" y="811"/>
                  <a:pt x="180" y="811"/>
                </a:cubicBezTo>
                <a:cubicBezTo>
                  <a:pt x="179" y="803"/>
                  <a:pt x="179" y="796"/>
                  <a:pt x="179" y="788"/>
                </a:cubicBezTo>
                <a:cubicBezTo>
                  <a:pt x="178" y="783"/>
                  <a:pt x="178" y="779"/>
                  <a:pt x="178" y="774"/>
                </a:cubicBezTo>
                <a:cubicBezTo>
                  <a:pt x="178" y="772"/>
                  <a:pt x="177" y="770"/>
                  <a:pt x="177" y="768"/>
                </a:cubicBezTo>
                <a:cubicBezTo>
                  <a:pt x="177" y="763"/>
                  <a:pt x="177" y="758"/>
                  <a:pt x="176" y="753"/>
                </a:cubicBezTo>
                <a:cubicBezTo>
                  <a:pt x="176" y="751"/>
                  <a:pt x="176" y="748"/>
                  <a:pt x="176" y="745"/>
                </a:cubicBezTo>
                <a:cubicBezTo>
                  <a:pt x="175" y="742"/>
                  <a:pt x="176" y="739"/>
                  <a:pt x="176" y="735"/>
                </a:cubicBezTo>
                <a:cubicBezTo>
                  <a:pt x="175" y="734"/>
                  <a:pt x="175" y="734"/>
                  <a:pt x="175" y="733"/>
                </a:cubicBezTo>
                <a:cubicBezTo>
                  <a:pt x="175" y="732"/>
                  <a:pt x="175" y="730"/>
                  <a:pt x="175" y="729"/>
                </a:cubicBezTo>
                <a:cubicBezTo>
                  <a:pt x="175" y="726"/>
                  <a:pt x="175" y="723"/>
                  <a:pt x="175" y="720"/>
                </a:cubicBezTo>
                <a:cubicBezTo>
                  <a:pt x="174" y="718"/>
                  <a:pt x="174" y="716"/>
                  <a:pt x="174" y="713"/>
                </a:cubicBezTo>
                <a:cubicBezTo>
                  <a:pt x="174" y="713"/>
                  <a:pt x="174" y="712"/>
                  <a:pt x="174" y="712"/>
                </a:cubicBezTo>
                <a:cubicBezTo>
                  <a:pt x="174" y="706"/>
                  <a:pt x="173" y="700"/>
                  <a:pt x="174" y="694"/>
                </a:cubicBezTo>
                <a:cubicBezTo>
                  <a:pt x="173" y="687"/>
                  <a:pt x="175" y="681"/>
                  <a:pt x="174" y="675"/>
                </a:cubicBezTo>
                <a:cubicBezTo>
                  <a:pt x="174" y="674"/>
                  <a:pt x="174" y="674"/>
                  <a:pt x="174" y="673"/>
                </a:cubicBezTo>
                <a:cubicBezTo>
                  <a:pt x="174" y="669"/>
                  <a:pt x="174" y="665"/>
                  <a:pt x="174" y="660"/>
                </a:cubicBezTo>
                <a:cubicBezTo>
                  <a:pt x="174" y="660"/>
                  <a:pt x="174" y="660"/>
                  <a:pt x="174" y="660"/>
                </a:cubicBezTo>
                <a:cubicBezTo>
                  <a:pt x="174" y="660"/>
                  <a:pt x="174" y="660"/>
                  <a:pt x="174" y="659"/>
                </a:cubicBezTo>
                <a:cubicBezTo>
                  <a:pt x="174" y="659"/>
                  <a:pt x="174" y="659"/>
                  <a:pt x="174" y="659"/>
                </a:cubicBezTo>
                <a:cubicBezTo>
                  <a:pt x="174" y="659"/>
                  <a:pt x="174" y="658"/>
                  <a:pt x="174" y="658"/>
                </a:cubicBezTo>
                <a:cubicBezTo>
                  <a:pt x="174" y="658"/>
                  <a:pt x="174" y="658"/>
                  <a:pt x="174" y="658"/>
                </a:cubicBezTo>
                <a:cubicBezTo>
                  <a:pt x="174" y="658"/>
                  <a:pt x="174" y="658"/>
                  <a:pt x="175" y="658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5" y="660"/>
                  <a:pt x="175" y="660"/>
                  <a:pt x="175" y="660"/>
                </a:cubicBezTo>
                <a:cubicBezTo>
                  <a:pt x="176" y="660"/>
                  <a:pt x="175" y="658"/>
                  <a:pt x="176" y="65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176" y="656"/>
                  <a:pt x="176" y="655"/>
                  <a:pt x="176" y="655"/>
                </a:cubicBezTo>
                <a:cubicBezTo>
                  <a:pt x="176" y="654"/>
                  <a:pt x="176" y="654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6" y="653"/>
                  <a:pt x="176" y="653"/>
                  <a:pt x="176" y="653"/>
                </a:cubicBezTo>
                <a:cubicBezTo>
                  <a:pt x="177" y="652"/>
                  <a:pt x="177" y="653"/>
                  <a:pt x="177" y="653"/>
                </a:cubicBezTo>
                <a:cubicBezTo>
                  <a:pt x="177" y="654"/>
                  <a:pt x="177" y="654"/>
                  <a:pt x="177" y="655"/>
                </a:cubicBezTo>
                <a:cubicBezTo>
                  <a:pt x="177" y="655"/>
                  <a:pt x="177" y="656"/>
                  <a:pt x="177" y="656"/>
                </a:cubicBezTo>
                <a:cubicBezTo>
                  <a:pt x="177" y="658"/>
                  <a:pt x="177" y="659"/>
                  <a:pt x="177" y="660"/>
                </a:cubicBezTo>
                <a:cubicBezTo>
                  <a:pt x="177" y="661"/>
                  <a:pt x="177" y="661"/>
                  <a:pt x="177" y="661"/>
                </a:cubicBezTo>
                <a:cubicBezTo>
                  <a:pt x="177" y="662"/>
                  <a:pt x="177" y="664"/>
                  <a:pt x="177" y="665"/>
                </a:cubicBezTo>
                <a:cubicBezTo>
                  <a:pt x="177" y="665"/>
                  <a:pt x="177" y="665"/>
                  <a:pt x="178" y="666"/>
                </a:cubicBezTo>
                <a:close/>
                <a:moveTo>
                  <a:pt x="187" y="925"/>
                </a:moveTo>
                <a:cubicBezTo>
                  <a:pt x="187" y="925"/>
                  <a:pt x="187" y="925"/>
                  <a:pt x="187" y="925"/>
                </a:cubicBezTo>
                <a:cubicBezTo>
                  <a:pt x="187" y="925"/>
                  <a:pt x="187" y="926"/>
                  <a:pt x="188" y="926"/>
                </a:cubicBezTo>
                <a:cubicBezTo>
                  <a:pt x="188" y="926"/>
                  <a:pt x="188" y="926"/>
                  <a:pt x="188" y="925"/>
                </a:cubicBezTo>
                <a:cubicBezTo>
                  <a:pt x="188" y="925"/>
                  <a:pt x="188" y="925"/>
                  <a:pt x="187" y="925"/>
                </a:cubicBezTo>
                <a:close/>
                <a:moveTo>
                  <a:pt x="188" y="920"/>
                </a:moveTo>
                <a:cubicBezTo>
                  <a:pt x="187" y="920"/>
                  <a:pt x="187" y="922"/>
                  <a:pt x="188" y="922"/>
                </a:cubicBezTo>
                <a:cubicBezTo>
                  <a:pt x="188" y="921"/>
                  <a:pt x="189" y="920"/>
                  <a:pt x="188" y="920"/>
                </a:cubicBezTo>
                <a:close/>
                <a:moveTo>
                  <a:pt x="188" y="909"/>
                </a:moveTo>
                <a:cubicBezTo>
                  <a:pt x="188" y="909"/>
                  <a:pt x="187" y="909"/>
                  <a:pt x="187" y="910"/>
                </a:cubicBezTo>
                <a:cubicBezTo>
                  <a:pt x="187" y="909"/>
                  <a:pt x="187" y="910"/>
                  <a:pt x="187" y="910"/>
                </a:cubicBezTo>
                <a:cubicBezTo>
                  <a:pt x="188" y="910"/>
                  <a:pt x="188" y="909"/>
                  <a:pt x="188" y="909"/>
                </a:cubicBezTo>
                <a:close/>
                <a:moveTo>
                  <a:pt x="188" y="904"/>
                </a:moveTo>
                <a:cubicBezTo>
                  <a:pt x="188" y="904"/>
                  <a:pt x="188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5"/>
                  <a:pt x="187" y="905"/>
                  <a:pt x="187" y="905"/>
                </a:cubicBezTo>
                <a:cubicBezTo>
                  <a:pt x="187" y="906"/>
                  <a:pt x="187" y="906"/>
                  <a:pt x="187" y="906"/>
                </a:cubicBezTo>
                <a:cubicBezTo>
                  <a:pt x="187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6"/>
                  <a:pt x="188" y="905"/>
                  <a:pt x="188" y="904"/>
                </a:cubicBezTo>
                <a:close/>
                <a:moveTo>
                  <a:pt x="185" y="800"/>
                </a:moveTo>
                <a:cubicBezTo>
                  <a:pt x="185" y="800"/>
                  <a:pt x="184" y="800"/>
                  <a:pt x="184" y="801"/>
                </a:cubicBezTo>
                <a:cubicBezTo>
                  <a:pt x="184" y="801"/>
                  <a:pt x="184" y="801"/>
                  <a:pt x="184" y="801"/>
                </a:cubicBezTo>
                <a:cubicBezTo>
                  <a:pt x="184" y="801"/>
                  <a:pt x="184" y="800"/>
                  <a:pt x="184" y="800"/>
                </a:cubicBezTo>
                <a:cubicBezTo>
                  <a:pt x="184" y="800"/>
                  <a:pt x="184" y="800"/>
                  <a:pt x="184" y="800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800"/>
                  <a:pt x="183" y="802"/>
                  <a:pt x="183" y="803"/>
                </a:cubicBezTo>
                <a:cubicBezTo>
                  <a:pt x="183" y="803"/>
                  <a:pt x="184" y="804"/>
                  <a:pt x="184" y="804"/>
                </a:cubicBezTo>
                <a:cubicBezTo>
                  <a:pt x="184" y="804"/>
                  <a:pt x="185" y="804"/>
                  <a:pt x="185" y="804"/>
                </a:cubicBezTo>
                <a:cubicBezTo>
                  <a:pt x="185" y="805"/>
                  <a:pt x="185" y="806"/>
                  <a:pt x="185" y="808"/>
                </a:cubicBezTo>
                <a:cubicBezTo>
                  <a:pt x="185" y="808"/>
                  <a:pt x="185" y="808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09"/>
                  <a:pt x="185" y="809"/>
                  <a:pt x="185" y="809"/>
                </a:cubicBezTo>
                <a:cubicBezTo>
                  <a:pt x="185" y="810"/>
                  <a:pt x="185" y="811"/>
                  <a:pt x="185" y="812"/>
                </a:cubicBezTo>
                <a:cubicBezTo>
                  <a:pt x="185" y="813"/>
                  <a:pt x="185" y="813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4"/>
                  <a:pt x="185" y="814"/>
                  <a:pt x="185" y="814"/>
                </a:cubicBezTo>
                <a:cubicBezTo>
                  <a:pt x="185" y="813"/>
                  <a:pt x="185" y="813"/>
                  <a:pt x="185" y="812"/>
                </a:cubicBezTo>
                <a:cubicBezTo>
                  <a:pt x="185" y="811"/>
                  <a:pt x="185" y="810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5" y="808"/>
                  <a:pt x="185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8"/>
                  <a:pt x="184" y="808"/>
                </a:cubicBezTo>
                <a:cubicBezTo>
                  <a:pt x="184" y="808"/>
                  <a:pt x="184" y="809"/>
                  <a:pt x="184" y="809"/>
                </a:cubicBezTo>
                <a:cubicBezTo>
                  <a:pt x="184" y="809"/>
                  <a:pt x="184" y="809"/>
                  <a:pt x="184" y="809"/>
                </a:cubicBezTo>
                <a:cubicBezTo>
                  <a:pt x="184" y="810"/>
                  <a:pt x="184" y="810"/>
                  <a:pt x="184" y="810"/>
                </a:cubicBezTo>
                <a:cubicBezTo>
                  <a:pt x="184" y="810"/>
                  <a:pt x="184" y="810"/>
                  <a:pt x="184" y="811"/>
                </a:cubicBezTo>
                <a:cubicBezTo>
                  <a:pt x="185" y="818"/>
                  <a:pt x="184" y="826"/>
                  <a:pt x="185" y="833"/>
                </a:cubicBezTo>
                <a:cubicBezTo>
                  <a:pt x="184" y="834"/>
                  <a:pt x="185" y="836"/>
                  <a:pt x="184" y="837"/>
                </a:cubicBezTo>
                <a:cubicBezTo>
                  <a:pt x="185" y="837"/>
                  <a:pt x="185" y="838"/>
                  <a:pt x="185" y="838"/>
                </a:cubicBezTo>
                <a:cubicBezTo>
                  <a:pt x="185" y="839"/>
                  <a:pt x="185" y="841"/>
                  <a:pt x="185" y="842"/>
                </a:cubicBezTo>
                <a:cubicBezTo>
                  <a:pt x="186" y="843"/>
                  <a:pt x="185" y="845"/>
                  <a:pt x="185" y="846"/>
                </a:cubicBezTo>
                <a:cubicBezTo>
                  <a:pt x="185" y="846"/>
                  <a:pt x="185" y="847"/>
                  <a:pt x="185" y="847"/>
                </a:cubicBezTo>
                <a:cubicBezTo>
                  <a:pt x="186" y="848"/>
                  <a:pt x="185" y="850"/>
                  <a:pt x="185" y="851"/>
                </a:cubicBezTo>
                <a:cubicBezTo>
                  <a:pt x="186" y="854"/>
                  <a:pt x="186" y="857"/>
                  <a:pt x="185" y="859"/>
                </a:cubicBezTo>
                <a:cubicBezTo>
                  <a:pt x="185" y="861"/>
                  <a:pt x="186" y="863"/>
                  <a:pt x="185" y="865"/>
                </a:cubicBezTo>
                <a:cubicBezTo>
                  <a:pt x="187" y="870"/>
                  <a:pt x="184" y="875"/>
                  <a:pt x="186" y="881"/>
                </a:cubicBezTo>
                <a:cubicBezTo>
                  <a:pt x="185" y="885"/>
                  <a:pt x="186" y="888"/>
                  <a:pt x="186" y="892"/>
                </a:cubicBezTo>
                <a:cubicBezTo>
                  <a:pt x="186" y="892"/>
                  <a:pt x="186" y="893"/>
                  <a:pt x="186" y="893"/>
                </a:cubicBezTo>
                <a:cubicBezTo>
                  <a:pt x="185" y="898"/>
                  <a:pt x="186" y="904"/>
                  <a:pt x="186" y="910"/>
                </a:cubicBezTo>
                <a:cubicBezTo>
                  <a:pt x="186" y="912"/>
                  <a:pt x="185" y="915"/>
                  <a:pt x="186" y="916"/>
                </a:cubicBezTo>
                <a:cubicBezTo>
                  <a:pt x="186" y="916"/>
                  <a:pt x="186" y="916"/>
                  <a:pt x="186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6"/>
                  <a:pt x="187" y="916"/>
                  <a:pt x="187" y="916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7"/>
                  <a:pt x="187" y="917"/>
                </a:cubicBezTo>
                <a:cubicBezTo>
                  <a:pt x="187" y="917"/>
                  <a:pt x="187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8"/>
                  <a:pt x="188" y="918"/>
                  <a:pt x="188" y="918"/>
                </a:cubicBezTo>
                <a:cubicBezTo>
                  <a:pt x="188" y="917"/>
                  <a:pt x="188" y="917"/>
                  <a:pt x="188" y="917"/>
                </a:cubicBezTo>
                <a:cubicBezTo>
                  <a:pt x="188" y="916"/>
                  <a:pt x="188" y="916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8" y="915"/>
                  <a:pt x="188" y="915"/>
                </a:cubicBezTo>
                <a:cubicBezTo>
                  <a:pt x="188" y="915"/>
                  <a:pt x="187" y="915"/>
                  <a:pt x="187" y="915"/>
                </a:cubicBezTo>
                <a:cubicBezTo>
                  <a:pt x="187" y="914"/>
                  <a:pt x="187" y="913"/>
                  <a:pt x="187" y="912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1"/>
                  <a:pt x="187" y="911"/>
                  <a:pt x="187" y="911"/>
                </a:cubicBezTo>
                <a:cubicBezTo>
                  <a:pt x="187" y="910"/>
                  <a:pt x="187" y="910"/>
                  <a:pt x="187" y="909"/>
                </a:cubicBezTo>
                <a:cubicBezTo>
                  <a:pt x="187" y="909"/>
                  <a:pt x="187" y="909"/>
                  <a:pt x="187" y="909"/>
                </a:cubicBezTo>
                <a:cubicBezTo>
                  <a:pt x="188" y="909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8" y="907"/>
                  <a:pt x="188" y="907"/>
                  <a:pt x="188" y="907"/>
                </a:cubicBezTo>
                <a:cubicBezTo>
                  <a:pt x="188" y="908"/>
                  <a:pt x="188" y="908"/>
                  <a:pt x="188" y="908"/>
                </a:cubicBezTo>
                <a:cubicBezTo>
                  <a:pt x="187" y="907"/>
                  <a:pt x="187" y="907"/>
                  <a:pt x="187" y="907"/>
                </a:cubicBezTo>
                <a:cubicBezTo>
                  <a:pt x="187" y="906"/>
                  <a:pt x="187" y="906"/>
                  <a:pt x="187" y="905"/>
                </a:cubicBezTo>
                <a:cubicBezTo>
                  <a:pt x="187" y="905"/>
                  <a:pt x="187" y="905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6" y="902"/>
                  <a:pt x="187" y="899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7"/>
                  <a:pt x="187" y="897"/>
                  <a:pt x="187" y="897"/>
                </a:cubicBezTo>
                <a:cubicBezTo>
                  <a:pt x="187" y="899"/>
                  <a:pt x="187" y="902"/>
                  <a:pt x="187" y="904"/>
                </a:cubicBezTo>
                <a:cubicBezTo>
                  <a:pt x="187" y="904"/>
                  <a:pt x="187" y="904"/>
                  <a:pt x="187" y="904"/>
                </a:cubicBezTo>
                <a:cubicBezTo>
                  <a:pt x="187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4"/>
                  <a:pt x="188" y="904"/>
                  <a:pt x="188" y="904"/>
                </a:cubicBezTo>
                <a:cubicBezTo>
                  <a:pt x="188" y="902"/>
                  <a:pt x="188" y="901"/>
                  <a:pt x="188" y="900"/>
                </a:cubicBezTo>
                <a:cubicBezTo>
                  <a:pt x="188" y="900"/>
                  <a:pt x="188" y="900"/>
                  <a:pt x="188" y="900"/>
                </a:cubicBezTo>
                <a:cubicBezTo>
                  <a:pt x="188" y="900"/>
                  <a:pt x="187" y="899"/>
                  <a:pt x="187" y="899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8"/>
                  <a:pt x="188" y="898"/>
                </a:cubicBezTo>
                <a:cubicBezTo>
                  <a:pt x="188" y="898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8" y="897"/>
                  <a:pt x="188" y="897"/>
                  <a:pt x="188" y="897"/>
                </a:cubicBezTo>
                <a:cubicBezTo>
                  <a:pt x="187" y="896"/>
                  <a:pt x="189" y="895"/>
                  <a:pt x="187" y="894"/>
                </a:cubicBezTo>
                <a:cubicBezTo>
                  <a:pt x="188" y="894"/>
                  <a:pt x="188" y="894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3"/>
                  <a:pt x="188" y="893"/>
                  <a:pt x="188" y="893"/>
                </a:cubicBezTo>
                <a:cubicBezTo>
                  <a:pt x="188" y="891"/>
                  <a:pt x="188" y="888"/>
                  <a:pt x="188" y="886"/>
                </a:cubicBezTo>
                <a:cubicBezTo>
                  <a:pt x="188" y="884"/>
                  <a:pt x="188" y="882"/>
                  <a:pt x="188" y="880"/>
                </a:cubicBezTo>
                <a:cubicBezTo>
                  <a:pt x="187" y="879"/>
                  <a:pt x="187" y="879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8"/>
                  <a:pt x="188" y="878"/>
                  <a:pt x="188" y="878"/>
                </a:cubicBezTo>
                <a:cubicBezTo>
                  <a:pt x="188" y="877"/>
                  <a:pt x="188" y="877"/>
                  <a:pt x="188" y="877"/>
                </a:cubicBezTo>
                <a:cubicBezTo>
                  <a:pt x="188" y="876"/>
                  <a:pt x="188" y="875"/>
                  <a:pt x="188" y="874"/>
                </a:cubicBezTo>
                <a:cubicBezTo>
                  <a:pt x="188" y="874"/>
                  <a:pt x="188" y="874"/>
                  <a:pt x="188" y="874"/>
                </a:cubicBezTo>
                <a:cubicBezTo>
                  <a:pt x="186" y="872"/>
                  <a:pt x="188" y="871"/>
                  <a:pt x="187" y="869"/>
                </a:cubicBezTo>
                <a:cubicBezTo>
                  <a:pt x="187" y="869"/>
                  <a:pt x="187" y="869"/>
                  <a:pt x="188" y="868"/>
                </a:cubicBezTo>
                <a:cubicBezTo>
                  <a:pt x="188" y="868"/>
                  <a:pt x="188" y="868"/>
                  <a:pt x="188" y="868"/>
                </a:cubicBezTo>
                <a:cubicBezTo>
                  <a:pt x="188" y="868"/>
                  <a:pt x="188" y="867"/>
                  <a:pt x="188" y="867"/>
                </a:cubicBezTo>
                <a:cubicBezTo>
                  <a:pt x="188" y="867"/>
                  <a:pt x="188" y="866"/>
                  <a:pt x="188" y="866"/>
                </a:cubicBezTo>
                <a:cubicBezTo>
                  <a:pt x="188" y="866"/>
                  <a:pt x="188" y="866"/>
                  <a:pt x="188" y="866"/>
                </a:cubicBezTo>
                <a:cubicBezTo>
                  <a:pt x="187" y="866"/>
                  <a:pt x="187" y="866"/>
                  <a:pt x="187" y="866"/>
                </a:cubicBezTo>
                <a:cubicBezTo>
                  <a:pt x="188" y="865"/>
                  <a:pt x="187" y="864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6" y="864"/>
                </a:cubicBezTo>
                <a:cubicBezTo>
                  <a:pt x="186" y="863"/>
                  <a:pt x="186" y="863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6" y="862"/>
                  <a:pt x="186" y="862"/>
                </a:cubicBezTo>
                <a:cubicBezTo>
                  <a:pt x="186" y="862"/>
                  <a:pt x="187" y="862"/>
                  <a:pt x="187" y="862"/>
                </a:cubicBezTo>
                <a:cubicBezTo>
                  <a:pt x="186" y="862"/>
                  <a:pt x="186" y="863"/>
                  <a:pt x="187" y="864"/>
                </a:cubicBezTo>
                <a:cubicBezTo>
                  <a:pt x="187" y="864"/>
                  <a:pt x="187" y="864"/>
                  <a:pt x="187" y="864"/>
                </a:cubicBezTo>
                <a:cubicBezTo>
                  <a:pt x="187" y="864"/>
                  <a:pt x="187" y="864"/>
                  <a:pt x="187" y="863"/>
                </a:cubicBezTo>
                <a:cubicBezTo>
                  <a:pt x="187" y="863"/>
                  <a:pt x="187" y="862"/>
                  <a:pt x="188" y="862"/>
                </a:cubicBezTo>
                <a:cubicBezTo>
                  <a:pt x="187" y="859"/>
                  <a:pt x="187" y="856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7" y="853"/>
                  <a:pt x="187" y="853"/>
                  <a:pt x="187" y="853"/>
                </a:cubicBezTo>
                <a:cubicBezTo>
                  <a:pt x="186" y="854"/>
                  <a:pt x="186" y="854"/>
                  <a:pt x="186" y="855"/>
                </a:cubicBezTo>
                <a:cubicBezTo>
                  <a:pt x="186" y="855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6"/>
                  <a:pt x="186" y="856"/>
                </a:cubicBezTo>
                <a:cubicBezTo>
                  <a:pt x="186" y="856"/>
                  <a:pt x="186" y="855"/>
                  <a:pt x="186" y="855"/>
                </a:cubicBezTo>
                <a:cubicBezTo>
                  <a:pt x="186" y="854"/>
                  <a:pt x="186" y="853"/>
                  <a:pt x="186" y="853"/>
                </a:cubicBezTo>
                <a:cubicBezTo>
                  <a:pt x="186" y="853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6" y="851"/>
                  <a:pt x="186" y="852"/>
                  <a:pt x="186" y="852"/>
                </a:cubicBezTo>
                <a:cubicBezTo>
                  <a:pt x="186" y="852"/>
                  <a:pt x="186" y="852"/>
                  <a:pt x="186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2"/>
                  <a:pt x="187" y="852"/>
                  <a:pt x="187" y="852"/>
                </a:cubicBezTo>
                <a:cubicBezTo>
                  <a:pt x="187" y="850"/>
                  <a:pt x="187" y="848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7" y="845"/>
                  <a:pt x="187" y="845"/>
                  <a:pt x="187" y="845"/>
                </a:cubicBezTo>
                <a:cubicBezTo>
                  <a:pt x="186" y="845"/>
                  <a:pt x="187" y="844"/>
                  <a:pt x="187" y="844"/>
                </a:cubicBezTo>
                <a:cubicBezTo>
                  <a:pt x="187" y="844"/>
                  <a:pt x="187" y="844"/>
                  <a:pt x="187" y="844"/>
                </a:cubicBezTo>
                <a:cubicBezTo>
                  <a:pt x="187" y="843"/>
                  <a:pt x="187" y="843"/>
                  <a:pt x="187" y="843"/>
                </a:cubicBezTo>
                <a:cubicBezTo>
                  <a:pt x="188" y="842"/>
                  <a:pt x="187" y="841"/>
                  <a:pt x="186" y="841"/>
                </a:cubicBezTo>
                <a:cubicBezTo>
                  <a:pt x="187" y="841"/>
                  <a:pt x="187" y="840"/>
                  <a:pt x="187" y="840"/>
                </a:cubicBezTo>
                <a:cubicBezTo>
                  <a:pt x="187" y="839"/>
                  <a:pt x="187" y="837"/>
                  <a:pt x="187" y="835"/>
                </a:cubicBezTo>
                <a:cubicBezTo>
                  <a:pt x="187" y="833"/>
                  <a:pt x="187" y="830"/>
                  <a:pt x="187" y="828"/>
                </a:cubicBezTo>
                <a:cubicBezTo>
                  <a:pt x="186" y="828"/>
                  <a:pt x="186" y="828"/>
                  <a:pt x="186" y="828"/>
                </a:cubicBezTo>
                <a:cubicBezTo>
                  <a:pt x="185" y="827"/>
                  <a:pt x="185" y="827"/>
                  <a:pt x="185" y="826"/>
                </a:cubicBezTo>
                <a:cubicBezTo>
                  <a:pt x="185" y="825"/>
                  <a:pt x="185" y="825"/>
                  <a:pt x="185" y="825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5" y="824"/>
                  <a:pt x="185" y="824"/>
                  <a:pt x="185" y="824"/>
                </a:cubicBezTo>
                <a:cubicBezTo>
                  <a:pt x="186" y="825"/>
                  <a:pt x="186" y="825"/>
                  <a:pt x="186" y="826"/>
                </a:cubicBezTo>
                <a:cubicBezTo>
                  <a:pt x="186" y="827"/>
                  <a:pt x="186" y="827"/>
                  <a:pt x="186" y="828"/>
                </a:cubicBezTo>
                <a:cubicBezTo>
                  <a:pt x="186" y="828"/>
                  <a:pt x="186" y="827"/>
                  <a:pt x="186" y="827"/>
                </a:cubicBezTo>
                <a:cubicBezTo>
                  <a:pt x="186" y="826"/>
                  <a:pt x="186" y="824"/>
                  <a:pt x="186" y="822"/>
                </a:cubicBezTo>
                <a:cubicBezTo>
                  <a:pt x="186" y="821"/>
                  <a:pt x="186" y="819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5" y="819"/>
                  <a:pt x="185" y="820"/>
                  <a:pt x="185" y="820"/>
                </a:cubicBezTo>
                <a:cubicBezTo>
                  <a:pt x="185" y="821"/>
                  <a:pt x="185" y="821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2"/>
                  <a:pt x="185" y="822"/>
                  <a:pt x="185" y="822"/>
                </a:cubicBezTo>
                <a:cubicBezTo>
                  <a:pt x="185" y="821"/>
                  <a:pt x="185" y="821"/>
                  <a:pt x="185" y="820"/>
                </a:cubicBezTo>
                <a:cubicBezTo>
                  <a:pt x="185" y="820"/>
                  <a:pt x="185" y="819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5" y="818"/>
                  <a:pt x="185" y="818"/>
                  <a:pt x="185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8"/>
                  <a:pt x="186" y="818"/>
                  <a:pt x="186" y="818"/>
                </a:cubicBezTo>
                <a:cubicBezTo>
                  <a:pt x="186" y="817"/>
                  <a:pt x="186" y="817"/>
                  <a:pt x="186" y="817"/>
                </a:cubicBezTo>
                <a:cubicBezTo>
                  <a:pt x="186" y="817"/>
                  <a:pt x="186" y="816"/>
                  <a:pt x="186" y="815"/>
                </a:cubicBezTo>
                <a:cubicBezTo>
                  <a:pt x="186" y="814"/>
                  <a:pt x="186" y="813"/>
                  <a:pt x="186" y="812"/>
                </a:cubicBezTo>
                <a:cubicBezTo>
                  <a:pt x="186" y="812"/>
                  <a:pt x="186" y="812"/>
                  <a:pt x="186" y="812"/>
                </a:cubicBezTo>
                <a:cubicBezTo>
                  <a:pt x="184" y="808"/>
                  <a:pt x="186" y="804"/>
                  <a:pt x="185" y="800"/>
                </a:cubicBezTo>
                <a:close/>
                <a:moveTo>
                  <a:pt x="184" y="795"/>
                </a:moveTo>
                <a:cubicBezTo>
                  <a:pt x="184" y="796"/>
                  <a:pt x="184" y="797"/>
                  <a:pt x="184" y="798"/>
                </a:cubicBezTo>
                <a:cubicBezTo>
                  <a:pt x="184" y="798"/>
                  <a:pt x="184" y="798"/>
                  <a:pt x="184" y="798"/>
                </a:cubicBezTo>
                <a:cubicBezTo>
                  <a:pt x="184" y="799"/>
                  <a:pt x="184" y="799"/>
                  <a:pt x="184" y="799"/>
                </a:cubicBezTo>
                <a:cubicBezTo>
                  <a:pt x="184" y="799"/>
                  <a:pt x="184" y="799"/>
                  <a:pt x="185" y="799"/>
                </a:cubicBezTo>
                <a:cubicBezTo>
                  <a:pt x="185" y="798"/>
                  <a:pt x="185" y="796"/>
                  <a:pt x="184" y="795"/>
                </a:cubicBezTo>
                <a:close/>
                <a:moveTo>
                  <a:pt x="184" y="790"/>
                </a:moveTo>
                <a:cubicBezTo>
                  <a:pt x="184" y="791"/>
                  <a:pt x="184" y="792"/>
                  <a:pt x="184" y="793"/>
                </a:cubicBezTo>
                <a:cubicBezTo>
                  <a:pt x="184" y="792"/>
                  <a:pt x="185" y="791"/>
                  <a:pt x="184" y="790"/>
                </a:cubicBezTo>
                <a:close/>
                <a:moveTo>
                  <a:pt x="186" y="842"/>
                </a:moveTo>
                <a:cubicBezTo>
                  <a:pt x="186" y="842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6"/>
                  <a:pt x="186" y="846"/>
                  <a:pt x="186" y="846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7"/>
                </a:cubicBezTo>
                <a:cubicBezTo>
                  <a:pt x="186" y="847"/>
                  <a:pt x="186" y="847"/>
                  <a:pt x="186" y="846"/>
                </a:cubicBezTo>
                <a:cubicBezTo>
                  <a:pt x="186" y="846"/>
                  <a:pt x="186" y="846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5"/>
                </a:cubicBezTo>
                <a:cubicBezTo>
                  <a:pt x="186" y="845"/>
                  <a:pt x="186" y="845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4"/>
                  <a:pt x="186" y="844"/>
                  <a:pt x="186" y="844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3"/>
                  <a:pt x="186" y="843"/>
                  <a:pt x="186" y="843"/>
                </a:cubicBezTo>
                <a:cubicBezTo>
                  <a:pt x="186" y="842"/>
                  <a:pt x="186" y="842"/>
                  <a:pt x="186" y="842"/>
                </a:cubicBezTo>
                <a:cubicBezTo>
                  <a:pt x="186" y="842"/>
                  <a:pt x="186" y="842"/>
                  <a:pt x="186" y="842"/>
                </a:cubicBezTo>
                <a:close/>
                <a:moveTo>
                  <a:pt x="9" y="151"/>
                </a:moveTo>
                <a:cubicBezTo>
                  <a:pt x="9" y="142"/>
                  <a:pt x="11" y="134"/>
                  <a:pt x="11" y="125"/>
                </a:cubicBezTo>
                <a:cubicBezTo>
                  <a:pt x="11" y="125"/>
                  <a:pt x="12" y="124"/>
                  <a:pt x="12" y="124"/>
                </a:cubicBezTo>
                <a:cubicBezTo>
                  <a:pt x="13" y="117"/>
                  <a:pt x="13" y="110"/>
                  <a:pt x="13" y="103"/>
                </a:cubicBezTo>
                <a:cubicBezTo>
                  <a:pt x="14" y="103"/>
                  <a:pt x="15" y="103"/>
                  <a:pt x="15" y="102"/>
                </a:cubicBezTo>
                <a:cubicBezTo>
                  <a:pt x="16" y="102"/>
                  <a:pt x="16" y="101"/>
                  <a:pt x="16" y="101"/>
                </a:cubicBezTo>
                <a:cubicBezTo>
                  <a:pt x="16" y="92"/>
                  <a:pt x="17" y="84"/>
                  <a:pt x="16" y="75"/>
                </a:cubicBezTo>
                <a:cubicBezTo>
                  <a:pt x="16" y="75"/>
                  <a:pt x="17" y="74"/>
                  <a:pt x="17" y="74"/>
                </a:cubicBezTo>
                <a:cubicBezTo>
                  <a:pt x="17" y="71"/>
                  <a:pt x="18" y="68"/>
                  <a:pt x="18" y="64"/>
                </a:cubicBezTo>
                <a:cubicBezTo>
                  <a:pt x="18" y="64"/>
                  <a:pt x="18" y="63"/>
                  <a:pt x="18" y="63"/>
                </a:cubicBezTo>
                <a:cubicBezTo>
                  <a:pt x="18" y="60"/>
                  <a:pt x="18" y="58"/>
                  <a:pt x="18" y="55"/>
                </a:cubicBezTo>
                <a:cubicBezTo>
                  <a:pt x="18" y="48"/>
                  <a:pt x="18" y="41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19" y="33"/>
                  <a:pt x="20" y="32"/>
                </a:cubicBezTo>
                <a:cubicBezTo>
                  <a:pt x="20" y="31"/>
                  <a:pt x="21" y="32"/>
                  <a:pt x="21" y="32"/>
                </a:cubicBezTo>
                <a:cubicBezTo>
                  <a:pt x="22" y="26"/>
                  <a:pt x="21" y="20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4" y="14"/>
                  <a:pt x="26" y="14"/>
                  <a:pt x="28" y="14"/>
                </a:cubicBezTo>
                <a:cubicBezTo>
                  <a:pt x="32" y="12"/>
                  <a:pt x="36" y="14"/>
                  <a:pt x="39" y="15"/>
                </a:cubicBezTo>
                <a:cubicBezTo>
                  <a:pt x="40" y="15"/>
                  <a:pt x="41" y="14"/>
                  <a:pt x="41" y="14"/>
                </a:cubicBezTo>
                <a:cubicBezTo>
                  <a:pt x="42" y="20"/>
                  <a:pt x="42" y="26"/>
                  <a:pt x="43" y="33"/>
                </a:cubicBezTo>
                <a:cubicBezTo>
                  <a:pt x="44" y="33"/>
                  <a:pt x="44" y="35"/>
                  <a:pt x="45" y="36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7"/>
                  <a:pt x="46" y="37"/>
                </a:cubicBezTo>
                <a:cubicBezTo>
                  <a:pt x="46" y="37"/>
                  <a:pt x="46" y="37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5" y="36"/>
                  <a:pt x="45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6"/>
                  <a:pt x="46" y="35"/>
                </a:cubicBezTo>
                <a:cubicBezTo>
                  <a:pt x="46" y="35"/>
                  <a:pt x="47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7"/>
                  <a:pt x="46" y="37"/>
                  <a:pt x="46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8"/>
                  <a:pt x="47" y="39"/>
                  <a:pt x="47" y="39"/>
                </a:cubicBezTo>
                <a:cubicBezTo>
                  <a:pt x="48" y="40"/>
                  <a:pt x="47" y="39"/>
                  <a:pt x="48" y="39"/>
                </a:cubicBezTo>
                <a:cubicBezTo>
                  <a:pt x="48" y="40"/>
                  <a:pt x="49" y="41"/>
                  <a:pt x="49" y="41"/>
                </a:cubicBezTo>
                <a:cubicBezTo>
                  <a:pt x="49" y="42"/>
                  <a:pt x="49" y="42"/>
                  <a:pt x="49" y="43"/>
                </a:cubicBezTo>
                <a:cubicBezTo>
                  <a:pt x="50" y="43"/>
                  <a:pt x="50" y="42"/>
                  <a:pt x="50" y="42"/>
                </a:cubicBezTo>
                <a:cubicBezTo>
                  <a:pt x="51" y="42"/>
                  <a:pt x="51" y="42"/>
                  <a:pt x="52" y="41"/>
                </a:cubicBezTo>
                <a:cubicBezTo>
                  <a:pt x="53" y="40"/>
                  <a:pt x="52" y="40"/>
                  <a:pt x="52" y="39"/>
                </a:cubicBezTo>
                <a:cubicBezTo>
                  <a:pt x="53" y="38"/>
                  <a:pt x="53" y="38"/>
                  <a:pt x="54" y="39"/>
                </a:cubicBezTo>
                <a:cubicBezTo>
                  <a:pt x="54" y="38"/>
                  <a:pt x="55" y="35"/>
                  <a:pt x="55" y="36"/>
                </a:cubicBezTo>
                <a:cubicBezTo>
                  <a:pt x="55" y="36"/>
                  <a:pt x="56" y="34"/>
                  <a:pt x="56" y="36"/>
                </a:cubicBezTo>
                <a:cubicBezTo>
                  <a:pt x="57" y="36"/>
                  <a:pt x="56" y="35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7" y="34"/>
                  <a:pt x="57" y="34"/>
                </a:cubicBezTo>
                <a:cubicBezTo>
                  <a:pt x="57" y="34"/>
                  <a:pt x="57" y="34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7" y="36"/>
                  <a:pt x="58" y="36"/>
                </a:cubicBezTo>
                <a:cubicBezTo>
                  <a:pt x="59" y="37"/>
                  <a:pt x="58" y="36"/>
                  <a:pt x="59" y="37"/>
                </a:cubicBezTo>
                <a:cubicBezTo>
                  <a:pt x="62" y="33"/>
                  <a:pt x="59" y="28"/>
                  <a:pt x="61" y="24"/>
                </a:cubicBezTo>
                <a:cubicBezTo>
                  <a:pt x="61" y="22"/>
                  <a:pt x="60" y="20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2" y="18"/>
                </a:cubicBezTo>
                <a:cubicBezTo>
                  <a:pt x="63" y="15"/>
                  <a:pt x="61" y="12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5"/>
                  <a:pt x="62" y="4"/>
                </a:cubicBezTo>
                <a:cubicBezTo>
                  <a:pt x="62" y="3"/>
                  <a:pt x="62" y="1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1"/>
                  <a:pt x="62" y="3"/>
                  <a:pt x="62" y="4"/>
                </a:cubicBezTo>
                <a:cubicBezTo>
                  <a:pt x="63" y="5"/>
                  <a:pt x="63" y="7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4" y="13"/>
                  <a:pt x="63" y="16"/>
                  <a:pt x="64" y="20"/>
                </a:cubicBezTo>
                <a:cubicBezTo>
                  <a:pt x="65" y="21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8"/>
                  <a:pt x="65" y="17"/>
                  <a:pt x="65" y="16"/>
                </a:cubicBezTo>
                <a:cubicBezTo>
                  <a:pt x="65" y="15"/>
                  <a:pt x="65" y="13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3"/>
                  <a:pt x="65" y="15"/>
                  <a:pt x="65" y="16"/>
                </a:cubicBezTo>
                <a:cubicBezTo>
                  <a:pt x="66" y="17"/>
                  <a:pt x="66" y="18"/>
                  <a:pt x="66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20"/>
                  <a:pt x="67" y="22"/>
                  <a:pt x="66" y="24"/>
                </a:cubicBezTo>
                <a:cubicBezTo>
                  <a:pt x="67" y="24"/>
                  <a:pt x="67" y="25"/>
                  <a:pt x="68" y="26"/>
                </a:cubicBezTo>
                <a:cubicBezTo>
                  <a:pt x="69" y="25"/>
                  <a:pt x="68" y="24"/>
                  <a:pt x="69" y="24"/>
                </a:cubicBezTo>
                <a:cubicBezTo>
                  <a:pt x="70" y="29"/>
                  <a:pt x="70" y="34"/>
                  <a:pt x="71" y="40"/>
                </a:cubicBezTo>
                <a:cubicBezTo>
                  <a:pt x="71" y="40"/>
                  <a:pt x="71" y="40"/>
                  <a:pt x="72" y="40"/>
                </a:cubicBezTo>
                <a:cubicBezTo>
                  <a:pt x="71" y="41"/>
                  <a:pt x="71" y="42"/>
                  <a:pt x="71" y="42"/>
                </a:cubicBezTo>
                <a:cubicBezTo>
                  <a:pt x="73" y="48"/>
                  <a:pt x="73" y="54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6"/>
                  <a:pt x="74" y="67"/>
                  <a:pt x="75" y="68"/>
                </a:cubicBezTo>
                <a:cubicBezTo>
                  <a:pt x="74" y="71"/>
                  <a:pt x="75" y="75"/>
                  <a:pt x="75" y="78"/>
                </a:cubicBezTo>
                <a:cubicBezTo>
                  <a:pt x="75" y="79"/>
                  <a:pt x="75" y="80"/>
                  <a:pt x="76" y="80"/>
                </a:cubicBezTo>
                <a:cubicBezTo>
                  <a:pt x="75" y="84"/>
                  <a:pt x="76" y="88"/>
                  <a:pt x="76" y="92"/>
                </a:cubicBezTo>
                <a:cubicBezTo>
                  <a:pt x="77" y="92"/>
                  <a:pt x="77" y="91"/>
                  <a:pt x="78" y="92"/>
                </a:cubicBezTo>
                <a:cubicBezTo>
                  <a:pt x="80" y="90"/>
                  <a:pt x="78" y="88"/>
                  <a:pt x="79" y="87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5"/>
                  <a:pt x="79" y="84"/>
                  <a:pt x="79" y="83"/>
                </a:cubicBezTo>
                <a:cubicBezTo>
                  <a:pt x="79" y="83"/>
                  <a:pt x="79" y="82"/>
                  <a:pt x="79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1"/>
                  <a:pt x="80" y="81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0" y="82"/>
                  <a:pt x="80" y="83"/>
                  <a:pt x="80" y="83"/>
                </a:cubicBezTo>
                <a:cubicBezTo>
                  <a:pt x="80" y="84"/>
                  <a:pt x="80" y="86"/>
                  <a:pt x="80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2" y="94"/>
                  <a:pt x="82" y="101"/>
                  <a:pt x="82" y="108"/>
                </a:cubicBezTo>
                <a:cubicBezTo>
                  <a:pt x="83" y="109"/>
                  <a:pt x="83" y="109"/>
                  <a:pt x="83" y="110"/>
                </a:cubicBezTo>
                <a:cubicBezTo>
                  <a:pt x="83" y="110"/>
                  <a:pt x="83" y="111"/>
                  <a:pt x="82" y="112"/>
                </a:cubicBezTo>
                <a:cubicBezTo>
                  <a:pt x="83" y="113"/>
                  <a:pt x="83" y="114"/>
                  <a:pt x="84" y="115"/>
                </a:cubicBezTo>
                <a:cubicBezTo>
                  <a:pt x="84" y="118"/>
                  <a:pt x="84" y="120"/>
                  <a:pt x="84" y="123"/>
                </a:cubicBezTo>
                <a:cubicBezTo>
                  <a:pt x="84" y="130"/>
                  <a:pt x="84" y="138"/>
                  <a:pt x="83" y="145"/>
                </a:cubicBezTo>
                <a:cubicBezTo>
                  <a:pt x="84" y="148"/>
                  <a:pt x="84" y="151"/>
                  <a:pt x="85" y="153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4" y="154"/>
                  <a:pt x="86" y="155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5" y="154"/>
                  <a:pt x="85" y="154"/>
                  <a:pt x="85" y="154"/>
                </a:cubicBezTo>
                <a:cubicBezTo>
                  <a:pt x="86" y="150"/>
                  <a:pt x="85" y="147"/>
                  <a:pt x="85" y="143"/>
                </a:cubicBezTo>
                <a:cubicBezTo>
                  <a:pt x="85" y="142"/>
                  <a:pt x="86" y="141"/>
                  <a:pt x="86" y="140"/>
                </a:cubicBezTo>
                <a:cubicBezTo>
                  <a:pt x="86" y="135"/>
                  <a:pt x="85" y="129"/>
                  <a:pt x="87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87" y="122"/>
                  <a:pt x="87" y="120"/>
                  <a:pt x="87" y="119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7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8" y="121"/>
                  <a:pt x="88" y="122"/>
                  <a:pt x="88" y="123"/>
                </a:cubicBezTo>
                <a:cubicBezTo>
                  <a:pt x="88" y="125"/>
                  <a:pt x="88" y="126"/>
                  <a:pt x="88" y="128"/>
                </a:cubicBezTo>
                <a:cubicBezTo>
                  <a:pt x="90" y="134"/>
                  <a:pt x="89" y="139"/>
                  <a:pt x="88" y="145"/>
                </a:cubicBezTo>
                <a:cubicBezTo>
                  <a:pt x="89" y="145"/>
                  <a:pt x="88" y="145"/>
                  <a:pt x="89" y="146"/>
                </a:cubicBezTo>
                <a:cubicBezTo>
                  <a:pt x="89" y="150"/>
                  <a:pt x="88" y="153"/>
                  <a:pt x="89" y="157"/>
                </a:cubicBezTo>
                <a:cubicBezTo>
                  <a:pt x="88" y="157"/>
                  <a:pt x="89" y="158"/>
                  <a:pt x="88" y="158"/>
                </a:cubicBezTo>
                <a:cubicBezTo>
                  <a:pt x="89" y="159"/>
                  <a:pt x="88" y="160"/>
                  <a:pt x="88" y="161"/>
                </a:cubicBezTo>
                <a:cubicBezTo>
                  <a:pt x="88" y="166"/>
                  <a:pt x="89" y="171"/>
                  <a:pt x="88" y="176"/>
                </a:cubicBezTo>
                <a:cubicBezTo>
                  <a:pt x="89" y="180"/>
                  <a:pt x="88" y="184"/>
                  <a:pt x="88" y="188"/>
                </a:cubicBezTo>
                <a:cubicBezTo>
                  <a:pt x="88" y="188"/>
                  <a:pt x="88" y="189"/>
                  <a:pt x="88" y="189"/>
                </a:cubicBezTo>
                <a:cubicBezTo>
                  <a:pt x="89" y="191"/>
                  <a:pt x="88" y="192"/>
                  <a:pt x="89" y="193"/>
                </a:cubicBezTo>
                <a:cubicBezTo>
                  <a:pt x="88" y="194"/>
                  <a:pt x="89" y="195"/>
                  <a:pt x="89" y="197"/>
                </a:cubicBezTo>
                <a:cubicBezTo>
                  <a:pt x="89" y="197"/>
                  <a:pt x="89" y="198"/>
                  <a:pt x="89" y="198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89" y="200"/>
                  <a:pt x="89" y="201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90" y="200"/>
                  <a:pt x="90" y="200"/>
                  <a:pt x="91" y="200"/>
                </a:cubicBezTo>
                <a:cubicBezTo>
                  <a:pt x="91" y="200"/>
                  <a:pt x="91" y="200"/>
                  <a:pt x="91" y="200"/>
                </a:cubicBezTo>
                <a:cubicBezTo>
                  <a:pt x="91" y="200"/>
                  <a:pt x="91" y="200"/>
                  <a:pt x="91" y="201"/>
                </a:cubicBezTo>
                <a:cubicBezTo>
                  <a:pt x="91" y="201"/>
                  <a:pt x="91" y="201"/>
                  <a:pt x="91" y="201"/>
                </a:cubicBezTo>
                <a:cubicBezTo>
                  <a:pt x="91" y="203"/>
                  <a:pt x="92" y="205"/>
                  <a:pt x="92" y="207"/>
                </a:cubicBezTo>
                <a:cubicBezTo>
                  <a:pt x="92" y="207"/>
                  <a:pt x="91" y="208"/>
                  <a:pt x="91" y="209"/>
                </a:cubicBezTo>
                <a:cubicBezTo>
                  <a:pt x="91" y="212"/>
                  <a:pt x="91" y="214"/>
                  <a:pt x="92" y="217"/>
                </a:cubicBezTo>
                <a:cubicBezTo>
                  <a:pt x="92" y="222"/>
                  <a:pt x="92" y="228"/>
                  <a:pt x="92" y="233"/>
                </a:cubicBezTo>
                <a:cubicBezTo>
                  <a:pt x="92" y="236"/>
                  <a:pt x="92" y="239"/>
                  <a:pt x="93" y="241"/>
                </a:cubicBezTo>
                <a:cubicBezTo>
                  <a:pt x="94" y="233"/>
                  <a:pt x="92" y="224"/>
                  <a:pt x="93" y="216"/>
                </a:cubicBezTo>
                <a:cubicBezTo>
                  <a:pt x="93" y="214"/>
                  <a:pt x="93" y="212"/>
                  <a:pt x="93" y="209"/>
                </a:cubicBezTo>
                <a:cubicBezTo>
                  <a:pt x="92" y="207"/>
                  <a:pt x="93" y="205"/>
                  <a:pt x="93" y="203"/>
                </a:cubicBezTo>
                <a:cubicBezTo>
                  <a:pt x="93" y="201"/>
                  <a:pt x="92" y="200"/>
                  <a:pt x="93" y="198"/>
                </a:cubicBezTo>
                <a:cubicBezTo>
                  <a:pt x="93" y="198"/>
                  <a:pt x="93" y="197"/>
                  <a:pt x="93" y="197"/>
                </a:cubicBezTo>
                <a:cubicBezTo>
                  <a:pt x="92" y="195"/>
                  <a:pt x="93" y="192"/>
                  <a:pt x="93" y="190"/>
                </a:cubicBezTo>
                <a:cubicBezTo>
                  <a:pt x="93" y="190"/>
                  <a:pt x="93" y="189"/>
                  <a:pt x="93" y="189"/>
                </a:cubicBezTo>
                <a:cubicBezTo>
                  <a:pt x="93" y="187"/>
                  <a:pt x="93" y="185"/>
                  <a:pt x="93" y="184"/>
                </a:cubicBezTo>
                <a:cubicBezTo>
                  <a:pt x="93" y="183"/>
                  <a:pt x="93" y="183"/>
                  <a:pt x="93" y="182"/>
                </a:cubicBezTo>
                <a:cubicBezTo>
                  <a:pt x="93" y="182"/>
                  <a:pt x="94" y="181"/>
                  <a:pt x="94" y="181"/>
                </a:cubicBezTo>
                <a:cubicBezTo>
                  <a:pt x="94" y="180"/>
                  <a:pt x="93" y="179"/>
                  <a:pt x="93" y="178"/>
                </a:cubicBezTo>
                <a:cubicBezTo>
                  <a:pt x="93" y="177"/>
                  <a:pt x="94" y="175"/>
                  <a:pt x="94" y="174"/>
                </a:cubicBezTo>
                <a:cubicBezTo>
                  <a:pt x="94" y="172"/>
                  <a:pt x="94" y="171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68"/>
                  <a:pt x="95" y="167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6" y="166"/>
                  <a:pt x="95" y="166"/>
                </a:cubicBezTo>
                <a:cubicBezTo>
                  <a:pt x="95" y="167"/>
                  <a:pt x="95" y="168"/>
                  <a:pt x="95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71"/>
                  <a:pt x="96" y="172"/>
                  <a:pt x="95" y="173"/>
                </a:cubicBezTo>
                <a:cubicBezTo>
                  <a:pt x="96" y="174"/>
                  <a:pt x="96" y="174"/>
                  <a:pt x="96" y="175"/>
                </a:cubicBezTo>
                <a:cubicBezTo>
                  <a:pt x="96" y="183"/>
                  <a:pt x="96" y="192"/>
                  <a:pt x="96" y="200"/>
                </a:cubicBezTo>
                <a:cubicBezTo>
                  <a:pt x="97" y="198"/>
                  <a:pt x="96" y="194"/>
                  <a:pt x="97" y="192"/>
                </a:cubicBezTo>
                <a:cubicBezTo>
                  <a:pt x="99" y="191"/>
                  <a:pt x="97" y="195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94"/>
                  <a:pt x="100" y="193"/>
                  <a:pt x="10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0" y="201"/>
                  <a:pt x="99" y="208"/>
                  <a:pt x="100" y="214"/>
                </a:cubicBezTo>
                <a:cubicBezTo>
                  <a:pt x="99" y="220"/>
                  <a:pt x="101" y="226"/>
                  <a:pt x="100" y="232"/>
                </a:cubicBezTo>
                <a:cubicBezTo>
                  <a:pt x="101" y="243"/>
                  <a:pt x="100" y="255"/>
                  <a:pt x="100" y="267"/>
                </a:cubicBezTo>
                <a:cubicBezTo>
                  <a:pt x="100" y="267"/>
                  <a:pt x="101" y="267"/>
                  <a:pt x="101" y="267"/>
                </a:cubicBezTo>
                <a:cubicBezTo>
                  <a:pt x="102" y="269"/>
                  <a:pt x="101" y="274"/>
                  <a:pt x="101" y="277"/>
                </a:cubicBezTo>
                <a:cubicBezTo>
                  <a:pt x="101" y="278"/>
                  <a:pt x="100" y="277"/>
                  <a:pt x="100" y="278"/>
                </a:cubicBezTo>
                <a:cubicBezTo>
                  <a:pt x="100" y="279"/>
                  <a:pt x="101" y="280"/>
                  <a:pt x="101" y="281"/>
                </a:cubicBezTo>
                <a:cubicBezTo>
                  <a:pt x="100" y="282"/>
                  <a:pt x="102" y="284"/>
                  <a:pt x="101" y="285"/>
                </a:cubicBezTo>
                <a:cubicBezTo>
                  <a:pt x="101" y="286"/>
                  <a:pt x="101" y="286"/>
                  <a:pt x="102" y="287"/>
                </a:cubicBezTo>
                <a:cubicBezTo>
                  <a:pt x="101" y="290"/>
                  <a:pt x="102" y="293"/>
                  <a:pt x="101" y="296"/>
                </a:cubicBezTo>
                <a:cubicBezTo>
                  <a:pt x="102" y="299"/>
                  <a:pt x="100" y="303"/>
                  <a:pt x="102" y="307"/>
                </a:cubicBezTo>
                <a:cubicBezTo>
                  <a:pt x="101" y="309"/>
                  <a:pt x="102" y="311"/>
                  <a:pt x="101" y="312"/>
                </a:cubicBezTo>
                <a:cubicBezTo>
                  <a:pt x="101" y="313"/>
                  <a:pt x="101" y="313"/>
                  <a:pt x="102" y="313"/>
                </a:cubicBezTo>
                <a:cubicBezTo>
                  <a:pt x="101" y="314"/>
                  <a:pt x="101" y="314"/>
                  <a:pt x="101" y="315"/>
                </a:cubicBezTo>
                <a:cubicBezTo>
                  <a:pt x="101" y="316"/>
                  <a:pt x="102" y="317"/>
                  <a:pt x="101" y="317"/>
                </a:cubicBezTo>
                <a:cubicBezTo>
                  <a:pt x="103" y="318"/>
                  <a:pt x="103" y="321"/>
                  <a:pt x="104" y="323"/>
                </a:cubicBezTo>
                <a:cubicBezTo>
                  <a:pt x="105" y="322"/>
                  <a:pt x="105" y="321"/>
                  <a:pt x="105" y="319"/>
                </a:cubicBezTo>
                <a:cubicBezTo>
                  <a:pt x="105" y="319"/>
                  <a:pt x="105" y="319"/>
                  <a:pt x="105" y="319"/>
                </a:cubicBezTo>
                <a:cubicBezTo>
                  <a:pt x="105" y="319"/>
                  <a:pt x="105" y="318"/>
                  <a:pt x="105" y="317"/>
                </a:cubicBezTo>
                <a:cubicBezTo>
                  <a:pt x="105" y="315"/>
                  <a:pt x="105" y="313"/>
                  <a:pt x="105" y="312"/>
                </a:cubicBezTo>
                <a:cubicBezTo>
                  <a:pt x="105" y="312"/>
                  <a:pt x="105" y="311"/>
                  <a:pt x="105" y="31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106" y="311"/>
                  <a:pt x="106" y="312"/>
                  <a:pt x="106" y="312"/>
                </a:cubicBezTo>
                <a:cubicBezTo>
                  <a:pt x="106" y="313"/>
                  <a:pt x="106" y="315"/>
                  <a:pt x="106" y="317"/>
                </a:cubicBezTo>
                <a:cubicBezTo>
                  <a:pt x="106" y="318"/>
                  <a:pt x="106" y="319"/>
                  <a:pt x="106" y="319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107" y="327"/>
                  <a:pt x="107" y="335"/>
                  <a:pt x="107" y="343"/>
                </a:cubicBezTo>
                <a:cubicBezTo>
                  <a:pt x="107" y="343"/>
                  <a:pt x="107" y="343"/>
                  <a:pt x="107" y="344"/>
                </a:cubicBezTo>
                <a:cubicBezTo>
                  <a:pt x="107" y="344"/>
                  <a:pt x="107" y="344"/>
                  <a:pt x="108" y="345"/>
                </a:cubicBezTo>
                <a:cubicBezTo>
                  <a:pt x="108" y="372"/>
                  <a:pt x="111" y="400"/>
                  <a:pt x="112" y="427"/>
                </a:cubicBezTo>
                <a:cubicBezTo>
                  <a:pt x="112" y="432"/>
                  <a:pt x="113" y="438"/>
                  <a:pt x="113" y="443"/>
                </a:cubicBezTo>
                <a:cubicBezTo>
                  <a:pt x="113" y="447"/>
                  <a:pt x="114" y="451"/>
                  <a:pt x="114" y="455"/>
                </a:cubicBezTo>
                <a:cubicBezTo>
                  <a:pt x="114" y="456"/>
                  <a:pt x="113" y="457"/>
                  <a:pt x="113" y="458"/>
                </a:cubicBezTo>
                <a:cubicBezTo>
                  <a:pt x="113" y="460"/>
                  <a:pt x="114" y="462"/>
                  <a:pt x="114" y="464"/>
                </a:cubicBezTo>
                <a:cubicBezTo>
                  <a:pt x="114" y="465"/>
                  <a:pt x="114" y="466"/>
                  <a:pt x="114" y="467"/>
                </a:cubicBezTo>
                <a:cubicBezTo>
                  <a:pt x="114" y="468"/>
                  <a:pt x="115" y="469"/>
                  <a:pt x="114" y="471"/>
                </a:cubicBezTo>
                <a:cubicBezTo>
                  <a:pt x="115" y="477"/>
                  <a:pt x="115" y="483"/>
                  <a:pt x="115" y="489"/>
                </a:cubicBezTo>
                <a:cubicBezTo>
                  <a:pt x="115" y="494"/>
                  <a:pt x="115" y="500"/>
                  <a:pt x="115" y="505"/>
                </a:cubicBezTo>
                <a:cubicBezTo>
                  <a:pt x="115" y="507"/>
                  <a:pt x="116" y="510"/>
                  <a:pt x="116" y="512"/>
                </a:cubicBezTo>
                <a:cubicBezTo>
                  <a:pt x="116" y="514"/>
                  <a:pt x="115" y="516"/>
                  <a:pt x="115" y="518"/>
                </a:cubicBezTo>
                <a:cubicBezTo>
                  <a:pt x="115" y="518"/>
                  <a:pt x="116" y="519"/>
                  <a:pt x="116" y="519"/>
                </a:cubicBezTo>
                <a:cubicBezTo>
                  <a:pt x="116" y="526"/>
                  <a:pt x="116" y="534"/>
                  <a:pt x="117" y="542"/>
                </a:cubicBezTo>
                <a:cubicBezTo>
                  <a:pt x="117" y="546"/>
                  <a:pt x="117" y="550"/>
                  <a:pt x="117" y="554"/>
                </a:cubicBezTo>
                <a:cubicBezTo>
                  <a:pt x="117" y="558"/>
                  <a:pt x="118" y="562"/>
                  <a:pt x="118" y="566"/>
                </a:cubicBezTo>
                <a:cubicBezTo>
                  <a:pt x="119" y="582"/>
                  <a:pt x="120" y="598"/>
                  <a:pt x="121" y="614"/>
                </a:cubicBezTo>
                <a:cubicBezTo>
                  <a:pt x="121" y="620"/>
                  <a:pt x="122" y="627"/>
                  <a:pt x="122" y="634"/>
                </a:cubicBezTo>
                <a:cubicBezTo>
                  <a:pt x="122" y="641"/>
                  <a:pt x="122" y="647"/>
                  <a:pt x="122" y="654"/>
                </a:cubicBezTo>
                <a:cubicBezTo>
                  <a:pt x="123" y="662"/>
                  <a:pt x="122" y="669"/>
                  <a:pt x="122" y="676"/>
                </a:cubicBezTo>
                <a:cubicBezTo>
                  <a:pt x="122" y="684"/>
                  <a:pt x="123" y="691"/>
                  <a:pt x="123" y="699"/>
                </a:cubicBezTo>
                <a:cubicBezTo>
                  <a:pt x="123" y="701"/>
                  <a:pt x="123" y="703"/>
                  <a:pt x="123" y="706"/>
                </a:cubicBezTo>
                <a:cubicBezTo>
                  <a:pt x="123" y="713"/>
                  <a:pt x="124" y="720"/>
                  <a:pt x="124" y="728"/>
                </a:cubicBezTo>
                <a:cubicBezTo>
                  <a:pt x="125" y="731"/>
                  <a:pt x="125" y="734"/>
                  <a:pt x="125" y="736"/>
                </a:cubicBezTo>
                <a:cubicBezTo>
                  <a:pt x="125" y="739"/>
                  <a:pt x="125" y="743"/>
                  <a:pt x="126" y="746"/>
                </a:cubicBezTo>
                <a:cubicBezTo>
                  <a:pt x="126" y="752"/>
                  <a:pt x="126" y="758"/>
                  <a:pt x="127" y="763"/>
                </a:cubicBezTo>
                <a:cubicBezTo>
                  <a:pt x="126" y="770"/>
                  <a:pt x="128" y="776"/>
                  <a:pt x="127" y="782"/>
                </a:cubicBezTo>
                <a:cubicBezTo>
                  <a:pt x="128" y="783"/>
                  <a:pt x="127" y="784"/>
                  <a:pt x="128" y="784"/>
                </a:cubicBezTo>
                <a:cubicBezTo>
                  <a:pt x="128" y="791"/>
                  <a:pt x="128" y="799"/>
                  <a:pt x="129" y="806"/>
                </a:cubicBezTo>
                <a:cubicBezTo>
                  <a:pt x="129" y="813"/>
                  <a:pt x="129" y="820"/>
                  <a:pt x="130" y="827"/>
                </a:cubicBezTo>
                <a:cubicBezTo>
                  <a:pt x="129" y="830"/>
                  <a:pt x="130" y="833"/>
                  <a:pt x="130" y="835"/>
                </a:cubicBezTo>
                <a:cubicBezTo>
                  <a:pt x="130" y="837"/>
                  <a:pt x="129" y="838"/>
                  <a:pt x="130" y="839"/>
                </a:cubicBezTo>
                <a:cubicBezTo>
                  <a:pt x="129" y="841"/>
                  <a:pt x="130" y="842"/>
                  <a:pt x="129" y="844"/>
                </a:cubicBezTo>
                <a:cubicBezTo>
                  <a:pt x="129" y="844"/>
                  <a:pt x="129" y="844"/>
                  <a:pt x="129" y="844"/>
                </a:cubicBezTo>
                <a:cubicBezTo>
                  <a:pt x="129" y="844"/>
                  <a:pt x="130" y="845"/>
                  <a:pt x="130" y="845"/>
                </a:cubicBezTo>
                <a:cubicBezTo>
                  <a:pt x="130" y="846"/>
                  <a:pt x="129" y="846"/>
                  <a:pt x="129" y="846"/>
                </a:cubicBezTo>
                <a:cubicBezTo>
                  <a:pt x="129" y="847"/>
                  <a:pt x="129" y="847"/>
                  <a:pt x="129" y="847"/>
                </a:cubicBezTo>
                <a:cubicBezTo>
                  <a:pt x="129" y="847"/>
                  <a:pt x="129" y="847"/>
                  <a:pt x="130" y="848"/>
                </a:cubicBezTo>
                <a:cubicBezTo>
                  <a:pt x="130" y="848"/>
                  <a:pt x="130" y="848"/>
                  <a:pt x="130" y="848"/>
                </a:cubicBezTo>
                <a:cubicBezTo>
                  <a:pt x="130" y="848"/>
                  <a:pt x="130" y="849"/>
                  <a:pt x="130" y="849"/>
                </a:cubicBezTo>
                <a:cubicBezTo>
                  <a:pt x="130" y="850"/>
                  <a:pt x="130" y="851"/>
                  <a:pt x="129" y="853"/>
                </a:cubicBezTo>
                <a:cubicBezTo>
                  <a:pt x="129" y="853"/>
                  <a:pt x="129" y="853"/>
                  <a:pt x="129" y="853"/>
                </a:cubicBezTo>
                <a:cubicBezTo>
                  <a:pt x="130" y="854"/>
                  <a:pt x="130" y="856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8"/>
                  <a:pt x="130" y="858"/>
                  <a:pt x="130" y="858"/>
                </a:cubicBezTo>
                <a:cubicBezTo>
                  <a:pt x="130" y="859"/>
                  <a:pt x="130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30" y="861"/>
                  <a:pt x="130" y="862"/>
                  <a:pt x="130" y="863"/>
                </a:cubicBezTo>
                <a:cubicBezTo>
                  <a:pt x="130" y="863"/>
                  <a:pt x="130" y="863"/>
                  <a:pt x="130" y="863"/>
                </a:cubicBezTo>
                <a:cubicBezTo>
                  <a:pt x="130" y="865"/>
                  <a:pt x="130" y="868"/>
                  <a:pt x="130" y="870"/>
                </a:cubicBezTo>
                <a:cubicBezTo>
                  <a:pt x="130" y="870"/>
                  <a:pt x="130" y="870"/>
                  <a:pt x="130" y="871"/>
                </a:cubicBezTo>
                <a:cubicBezTo>
                  <a:pt x="130" y="871"/>
                  <a:pt x="130" y="871"/>
                  <a:pt x="130" y="871"/>
                </a:cubicBezTo>
                <a:cubicBezTo>
                  <a:pt x="130" y="871"/>
                  <a:pt x="129" y="871"/>
                  <a:pt x="129" y="871"/>
                </a:cubicBezTo>
                <a:cubicBezTo>
                  <a:pt x="129" y="871"/>
                  <a:pt x="129" y="870"/>
                  <a:pt x="129" y="870"/>
                </a:cubicBezTo>
                <a:cubicBezTo>
                  <a:pt x="129" y="870"/>
                  <a:pt x="129" y="870"/>
                  <a:pt x="129" y="870"/>
                </a:cubicBezTo>
                <a:cubicBezTo>
                  <a:pt x="128" y="871"/>
                  <a:pt x="129" y="872"/>
                  <a:pt x="129" y="873"/>
                </a:cubicBezTo>
                <a:cubicBezTo>
                  <a:pt x="129" y="873"/>
                  <a:pt x="129" y="873"/>
                  <a:pt x="130" y="872"/>
                </a:cubicBezTo>
                <a:cubicBezTo>
                  <a:pt x="130" y="873"/>
                  <a:pt x="130" y="873"/>
                  <a:pt x="130" y="874"/>
                </a:cubicBezTo>
                <a:cubicBezTo>
                  <a:pt x="130" y="874"/>
                  <a:pt x="130" y="874"/>
                  <a:pt x="130" y="874"/>
                </a:cubicBezTo>
                <a:cubicBezTo>
                  <a:pt x="130" y="874"/>
                  <a:pt x="130" y="875"/>
                  <a:pt x="130" y="875"/>
                </a:cubicBezTo>
                <a:cubicBezTo>
                  <a:pt x="130" y="876"/>
                  <a:pt x="130" y="877"/>
                  <a:pt x="130" y="878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79"/>
                  <a:pt x="129" y="879"/>
                </a:cubicBezTo>
                <a:cubicBezTo>
                  <a:pt x="129" y="879"/>
                  <a:pt x="129" y="880"/>
                  <a:pt x="129" y="880"/>
                </a:cubicBezTo>
                <a:cubicBezTo>
                  <a:pt x="130" y="880"/>
                  <a:pt x="130" y="880"/>
                  <a:pt x="130" y="880"/>
                </a:cubicBezTo>
                <a:cubicBezTo>
                  <a:pt x="130" y="881"/>
                  <a:pt x="130" y="881"/>
                  <a:pt x="130" y="881"/>
                </a:cubicBezTo>
                <a:cubicBezTo>
                  <a:pt x="130" y="881"/>
                  <a:pt x="130" y="882"/>
                  <a:pt x="130" y="883"/>
                </a:cubicBezTo>
                <a:cubicBezTo>
                  <a:pt x="130" y="883"/>
                  <a:pt x="130" y="883"/>
                  <a:pt x="130" y="883"/>
                </a:cubicBezTo>
                <a:cubicBezTo>
                  <a:pt x="130" y="883"/>
                  <a:pt x="130" y="884"/>
                  <a:pt x="130" y="884"/>
                </a:cubicBezTo>
                <a:cubicBezTo>
                  <a:pt x="130" y="884"/>
                  <a:pt x="130" y="884"/>
                  <a:pt x="130" y="884"/>
                </a:cubicBezTo>
                <a:cubicBezTo>
                  <a:pt x="130" y="885"/>
                  <a:pt x="130" y="887"/>
                  <a:pt x="130" y="888"/>
                </a:cubicBezTo>
                <a:cubicBezTo>
                  <a:pt x="129" y="886"/>
                  <a:pt x="129" y="890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2"/>
                  <a:pt x="129" y="892"/>
                  <a:pt x="129" y="892"/>
                </a:cubicBezTo>
                <a:cubicBezTo>
                  <a:pt x="129" y="892"/>
                  <a:pt x="129" y="892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1"/>
                </a:cubicBezTo>
                <a:cubicBezTo>
                  <a:pt x="129" y="891"/>
                  <a:pt x="129" y="891"/>
                  <a:pt x="129" y="890"/>
                </a:cubicBezTo>
                <a:cubicBezTo>
                  <a:pt x="129" y="890"/>
                  <a:pt x="129" y="890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89"/>
                  <a:pt x="130" y="889"/>
                  <a:pt x="130" y="889"/>
                </a:cubicBezTo>
                <a:cubicBezTo>
                  <a:pt x="130" y="890"/>
                  <a:pt x="130" y="890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1"/>
                </a:cubicBezTo>
                <a:cubicBezTo>
                  <a:pt x="130" y="891"/>
                  <a:pt x="130" y="891"/>
                  <a:pt x="130" y="892"/>
                </a:cubicBezTo>
                <a:cubicBezTo>
                  <a:pt x="130" y="892"/>
                  <a:pt x="131" y="893"/>
                  <a:pt x="130" y="893"/>
                </a:cubicBezTo>
                <a:cubicBezTo>
                  <a:pt x="130" y="894"/>
                  <a:pt x="130" y="894"/>
                  <a:pt x="130" y="895"/>
                </a:cubicBezTo>
                <a:cubicBezTo>
                  <a:pt x="130" y="900"/>
                  <a:pt x="131" y="905"/>
                  <a:pt x="130" y="910"/>
                </a:cubicBezTo>
                <a:cubicBezTo>
                  <a:pt x="131" y="913"/>
                  <a:pt x="130" y="915"/>
                  <a:pt x="130" y="918"/>
                </a:cubicBezTo>
                <a:cubicBezTo>
                  <a:pt x="131" y="918"/>
                  <a:pt x="130" y="919"/>
                  <a:pt x="131" y="919"/>
                </a:cubicBezTo>
                <a:cubicBezTo>
                  <a:pt x="130" y="921"/>
                  <a:pt x="130" y="922"/>
                  <a:pt x="131" y="924"/>
                </a:cubicBezTo>
                <a:cubicBezTo>
                  <a:pt x="130" y="924"/>
                  <a:pt x="130" y="925"/>
                  <a:pt x="130" y="925"/>
                </a:cubicBezTo>
                <a:cubicBezTo>
                  <a:pt x="130" y="925"/>
                  <a:pt x="131" y="925"/>
                  <a:pt x="131" y="926"/>
                </a:cubicBezTo>
                <a:cubicBezTo>
                  <a:pt x="130" y="926"/>
                  <a:pt x="130" y="926"/>
                  <a:pt x="130" y="926"/>
                </a:cubicBezTo>
                <a:cubicBezTo>
                  <a:pt x="131" y="926"/>
                  <a:pt x="131" y="926"/>
                  <a:pt x="131" y="926"/>
                </a:cubicBezTo>
                <a:cubicBezTo>
                  <a:pt x="130" y="927"/>
                  <a:pt x="132" y="928"/>
                  <a:pt x="130" y="929"/>
                </a:cubicBezTo>
                <a:cubicBezTo>
                  <a:pt x="131" y="929"/>
                  <a:pt x="131" y="928"/>
                  <a:pt x="131" y="929"/>
                </a:cubicBezTo>
                <a:cubicBezTo>
                  <a:pt x="131" y="930"/>
                  <a:pt x="131" y="930"/>
                  <a:pt x="130" y="932"/>
                </a:cubicBezTo>
                <a:cubicBezTo>
                  <a:pt x="131" y="933"/>
                  <a:pt x="130" y="933"/>
                  <a:pt x="131" y="935"/>
                </a:cubicBezTo>
                <a:cubicBezTo>
                  <a:pt x="130" y="935"/>
                  <a:pt x="132" y="936"/>
                  <a:pt x="131" y="936"/>
                </a:cubicBezTo>
                <a:cubicBezTo>
                  <a:pt x="131" y="937"/>
                  <a:pt x="131" y="937"/>
                  <a:pt x="131" y="937"/>
                </a:cubicBezTo>
                <a:cubicBezTo>
                  <a:pt x="131" y="952"/>
                  <a:pt x="131" y="967"/>
                  <a:pt x="131" y="982"/>
                </a:cubicBezTo>
                <a:cubicBezTo>
                  <a:pt x="131" y="983"/>
                  <a:pt x="131" y="984"/>
                  <a:pt x="131" y="985"/>
                </a:cubicBezTo>
                <a:cubicBezTo>
                  <a:pt x="130" y="996"/>
                  <a:pt x="131" y="1007"/>
                  <a:pt x="130" y="1018"/>
                </a:cubicBezTo>
                <a:cubicBezTo>
                  <a:pt x="131" y="1024"/>
                  <a:pt x="131" y="1030"/>
                  <a:pt x="130" y="1036"/>
                </a:cubicBezTo>
                <a:cubicBezTo>
                  <a:pt x="131" y="1053"/>
                  <a:pt x="131" y="1070"/>
                  <a:pt x="130" y="1087"/>
                </a:cubicBezTo>
                <a:cubicBezTo>
                  <a:pt x="129" y="1092"/>
                  <a:pt x="129" y="1096"/>
                  <a:pt x="129" y="1101"/>
                </a:cubicBezTo>
                <a:cubicBezTo>
                  <a:pt x="129" y="1103"/>
                  <a:pt x="129" y="1105"/>
                  <a:pt x="128" y="1108"/>
                </a:cubicBezTo>
                <a:cubicBezTo>
                  <a:pt x="128" y="1113"/>
                  <a:pt x="127" y="1120"/>
                  <a:pt x="127" y="1126"/>
                </a:cubicBezTo>
                <a:cubicBezTo>
                  <a:pt x="127" y="1126"/>
                  <a:pt x="128" y="1127"/>
                  <a:pt x="128" y="1127"/>
                </a:cubicBezTo>
                <a:cubicBezTo>
                  <a:pt x="127" y="1128"/>
                  <a:pt x="128" y="1130"/>
                  <a:pt x="127" y="1131"/>
                </a:cubicBezTo>
                <a:cubicBezTo>
                  <a:pt x="126" y="1134"/>
                  <a:pt x="128" y="1137"/>
                  <a:pt x="126" y="1140"/>
                </a:cubicBezTo>
                <a:cubicBezTo>
                  <a:pt x="127" y="1141"/>
                  <a:pt x="126" y="1141"/>
                  <a:pt x="127" y="1142"/>
                </a:cubicBezTo>
                <a:cubicBezTo>
                  <a:pt x="126" y="1144"/>
                  <a:pt x="127" y="1149"/>
                  <a:pt x="127" y="1153"/>
                </a:cubicBezTo>
                <a:cubicBezTo>
                  <a:pt x="127" y="1154"/>
                  <a:pt x="127" y="1155"/>
                  <a:pt x="125" y="1155"/>
                </a:cubicBezTo>
                <a:cubicBezTo>
                  <a:pt x="125" y="1159"/>
                  <a:pt x="125" y="1162"/>
                  <a:pt x="126" y="1166"/>
                </a:cubicBezTo>
                <a:cubicBezTo>
                  <a:pt x="125" y="1167"/>
                  <a:pt x="125" y="1166"/>
                  <a:pt x="125" y="1166"/>
                </a:cubicBezTo>
                <a:cubicBezTo>
                  <a:pt x="125" y="1167"/>
                  <a:pt x="125" y="1168"/>
                  <a:pt x="125" y="1169"/>
                </a:cubicBezTo>
                <a:cubicBezTo>
                  <a:pt x="125" y="1170"/>
                  <a:pt x="125" y="1170"/>
                  <a:pt x="125" y="1171"/>
                </a:cubicBezTo>
                <a:cubicBezTo>
                  <a:pt x="125" y="1171"/>
                  <a:pt x="125" y="1171"/>
                  <a:pt x="125" y="1171"/>
                </a:cubicBezTo>
                <a:cubicBezTo>
                  <a:pt x="124" y="1171"/>
                  <a:pt x="124" y="1171"/>
                  <a:pt x="124" y="1171"/>
                </a:cubicBezTo>
                <a:cubicBezTo>
                  <a:pt x="124" y="1170"/>
                  <a:pt x="124" y="1170"/>
                  <a:pt x="124" y="1169"/>
                </a:cubicBezTo>
                <a:cubicBezTo>
                  <a:pt x="124" y="1168"/>
                  <a:pt x="124" y="1167"/>
                  <a:pt x="124" y="1166"/>
                </a:cubicBezTo>
                <a:cubicBezTo>
                  <a:pt x="124" y="1166"/>
                  <a:pt x="124" y="1166"/>
                  <a:pt x="124" y="1166"/>
                </a:cubicBezTo>
                <a:cubicBezTo>
                  <a:pt x="124" y="1165"/>
                  <a:pt x="123" y="1164"/>
                  <a:pt x="122" y="1163"/>
                </a:cubicBezTo>
                <a:cubicBezTo>
                  <a:pt x="121" y="1164"/>
                  <a:pt x="122" y="1165"/>
                  <a:pt x="122" y="1166"/>
                </a:cubicBezTo>
                <a:cubicBezTo>
                  <a:pt x="120" y="1167"/>
                  <a:pt x="121" y="1169"/>
                  <a:pt x="120" y="1170"/>
                </a:cubicBezTo>
                <a:cubicBezTo>
                  <a:pt x="119" y="1170"/>
                  <a:pt x="118" y="1170"/>
                  <a:pt x="118" y="1171"/>
                </a:cubicBezTo>
                <a:cubicBezTo>
                  <a:pt x="115" y="1170"/>
                  <a:pt x="114" y="1169"/>
                  <a:pt x="114" y="1166"/>
                </a:cubicBezTo>
                <a:cubicBezTo>
                  <a:pt x="114" y="1162"/>
                  <a:pt x="115" y="1157"/>
                  <a:pt x="114" y="1154"/>
                </a:cubicBezTo>
                <a:cubicBezTo>
                  <a:pt x="114" y="1153"/>
                  <a:pt x="114" y="1153"/>
                  <a:pt x="114" y="1153"/>
                </a:cubicBezTo>
                <a:cubicBezTo>
                  <a:pt x="114" y="1152"/>
                  <a:pt x="114" y="1152"/>
                  <a:pt x="114" y="1151"/>
                </a:cubicBezTo>
                <a:cubicBezTo>
                  <a:pt x="114" y="1151"/>
                  <a:pt x="114" y="1151"/>
                  <a:pt x="114" y="1150"/>
                </a:cubicBezTo>
                <a:cubicBezTo>
                  <a:pt x="114" y="1150"/>
                  <a:pt x="114" y="1149"/>
                  <a:pt x="114" y="1148"/>
                </a:cubicBezTo>
                <a:cubicBezTo>
                  <a:pt x="114" y="1147"/>
                  <a:pt x="114" y="1146"/>
                  <a:pt x="114" y="1145"/>
                </a:cubicBezTo>
                <a:cubicBezTo>
                  <a:pt x="114" y="1145"/>
                  <a:pt x="114" y="1145"/>
                  <a:pt x="114" y="1144"/>
                </a:cubicBezTo>
                <a:cubicBezTo>
                  <a:pt x="114" y="1143"/>
                  <a:pt x="114" y="1143"/>
                  <a:pt x="114" y="1143"/>
                </a:cubicBezTo>
                <a:cubicBezTo>
                  <a:pt x="114" y="1141"/>
                  <a:pt x="114" y="1139"/>
                  <a:pt x="114" y="1138"/>
                </a:cubicBezTo>
                <a:cubicBezTo>
                  <a:pt x="114" y="1138"/>
                  <a:pt x="114" y="1138"/>
                  <a:pt x="113" y="1138"/>
                </a:cubicBezTo>
                <a:cubicBezTo>
                  <a:pt x="113" y="1145"/>
                  <a:pt x="112" y="1152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60"/>
                  <a:pt x="112" y="1160"/>
                  <a:pt x="112" y="1160"/>
                </a:cubicBezTo>
                <a:cubicBezTo>
                  <a:pt x="112" y="1152"/>
                  <a:pt x="112" y="1145"/>
                  <a:pt x="113" y="1138"/>
                </a:cubicBezTo>
                <a:cubicBezTo>
                  <a:pt x="113" y="1138"/>
                  <a:pt x="113" y="1138"/>
                  <a:pt x="113" y="1138"/>
                </a:cubicBezTo>
                <a:cubicBezTo>
                  <a:pt x="113" y="1137"/>
                  <a:pt x="112" y="1137"/>
                  <a:pt x="113" y="1136"/>
                </a:cubicBezTo>
                <a:cubicBezTo>
                  <a:pt x="113" y="1136"/>
                  <a:pt x="113" y="1136"/>
                  <a:pt x="113" y="1136"/>
                </a:cubicBezTo>
                <a:cubicBezTo>
                  <a:pt x="113" y="1135"/>
                  <a:pt x="113" y="1134"/>
                  <a:pt x="113" y="1133"/>
                </a:cubicBezTo>
                <a:cubicBezTo>
                  <a:pt x="113" y="1132"/>
                  <a:pt x="113" y="1131"/>
                  <a:pt x="113" y="1130"/>
                </a:cubicBezTo>
                <a:cubicBezTo>
                  <a:pt x="113" y="1130"/>
                  <a:pt x="113" y="1130"/>
                  <a:pt x="113" y="1130"/>
                </a:cubicBezTo>
                <a:cubicBezTo>
                  <a:pt x="113" y="1130"/>
                  <a:pt x="113" y="1129"/>
                  <a:pt x="113" y="1128"/>
                </a:cubicBezTo>
                <a:cubicBezTo>
                  <a:pt x="113" y="1128"/>
                  <a:pt x="113" y="1128"/>
                  <a:pt x="113" y="1128"/>
                </a:cubicBezTo>
                <a:cubicBezTo>
                  <a:pt x="114" y="1125"/>
                  <a:pt x="114" y="1125"/>
                  <a:pt x="114" y="1125"/>
                </a:cubicBezTo>
                <a:cubicBezTo>
                  <a:pt x="114" y="1118"/>
                  <a:pt x="115" y="1111"/>
                  <a:pt x="115" y="1104"/>
                </a:cubicBezTo>
                <a:cubicBezTo>
                  <a:pt x="115" y="1104"/>
                  <a:pt x="115" y="1104"/>
                  <a:pt x="115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04"/>
                  <a:pt x="116" y="1104"/>
                  <a:pt x="116" y="1104"/>
                </a:cubicBezTo>
                <a:cubicBezTo>
                  <a:pt x="116" y="1111"/>
                  <a:pt x="115" y="1118"/>
                  <a:pt x="114" y="1125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4" y="1128"/>
                  <a:pt x="114" y="1128"/>
                  <a:pt x="114" y="1128"/>
                </a:cubicBezTo>
                <a:cubicBezTo>
                  <a:pt x="115" y="1129"/>
                  <a:pt x="114" y="1127"/>
                  <a:pt x="115" y="1127"/>
                </a:cubicBezTo>
                <a:cubicBezTo>
                  <a:pt x="116" y="1119"/>
                  <a:pt x="116" y="1112"/>
                  <a:pt x="117" y="1103"/>
                </a:cubicBezTo>
                <a:cubicBezTo>
                  <a:pt x="118" y="1100"/>
                  <a:pt x="117" y="1098"/>
                  <a:pt x="118" y="1095"/>
                </a:cubicBezTo>
                <a:cubicBezTo>
                  <a:pt x="118" y="1093"/>
                  <a:pt x="118" y="1091"/>
                  <a:pt x="118" y="1089"/>
                </a:cubicBezTo>
                <a:cubicBezTo>
                  <a:pt x="118" y="1089"/>
                  <a:pt x="119" y="1089"/>
                  <a:pt x="119" y="1088"/>
                </a:cubicBezTo>
                <a:cubicBezTo>
                  <a:pt x="119" y="1088"/>
                  <a:pt x="118" y="1087"/>
                  <a:pt x="118" y="1086"/>
                </a:cubicBezTo>
                <a:cubicBezTo>
                  <a:pt x="118" y="1086"/>
                  <a:pt x="119" y="1084"/>
                  <a:pt x="118" y="1083"/>
                </a:cubicBezTo>
                <a:cubicBezTo>
                  <a:pt x="119" y="1081"/>
                  <a:pt x="119" y="1079"/>
                  <a:pt x="119" y="1077"/>
                </a:cubicBezTo>
                <a:cubicBezTo>
                  <a:pt x="119" y="1077"/>
                  <a:pt x="119" y="1077"/>
                  <a:pt x="120" y="1076"/>
                </a:cubicBezTo>
                <a:cubicBezTo>
                  <a:pt x="118" y="1073"/>
                  <a:pt x="121" y="1069"/>
                  <a:pt x="119" y="1065"/>
                </a:cubicBezTo>
                <a:cubicBezTo>
                  <a:pt x="120" y="1062"/>
                  <a:pt x="120" y="1059"/>
                  <a:pt x="119" y="1055"/>
                </a:cubicBezTo>
                <a:cubicBezTo>
                  <a:pt x="121" y="1044"/>
                  <a:pt x="119" y="1033"/>
                  <a:pt x="120" y="1021"/>
                </a:cubicBezTo>
                <a:cubicBezTo>
                  <a:pt x="120" y="1021"/>
                  <a:pt x="120" y="1021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0"/>
                  <a:pt x="120" y="1020"/>
                  <a:pt x="120" y="1020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1"/>
                  <a:pt x="120" y="1021"/>
                </a:cubicBezTo>
                <a:cubicBezTo>
                  <a:pt x="120" y="1021"/>
                  <a:pt x="120" y="1022"/>
                  <a:pt x="121" y="1022"/>
                </a:cubicBezTo>
                <a:cubicBezTo>
                  <a:pt x="121" y="1021"/>
                  <a:pt x="121" y="1021"/>
                  <a:pt x="120" y="1020"/>
                </a:cubicBezTo>
                <a:cubicBezTo>
                  <a:pt x="121" y="1020"/>
                  <a:pt x="121" y="1017"/>
                  <a:pt x="121" y="1016"/>
                </a:cubicBezTo>
                <a:cubicBezTo>
                  <a:pt x="121" y="1016"/>
                  <a:pt x="121" y="1016"/>
                  <a:pt x="121" y="1016"/>
                </a:cubicBezTo>
                <a:cubicBezTo>
                  <a:pt x="121" y="1016"/>
                  <a:pt x="121" y="1017"/>
                  <a:pt x="121" y="1017"/>
                </a:cubicBezTo>
                <a:cubicBezTo>
                  <a:pt x="121" y="1018"/>
                  <a:pt x="121" y="1018"/>
                  <a:pt x="120" y="1018"/>
                </a:cubicBezTo>
                <a:cubicBezTo>
                  <a:pt x="121" y="1019"/>
                  <a:pt x="120" y="1019"/>
                  <a:pt x="120" y="1019"/>
                </a:cubicBezTo>
                <a:cubicBezTo>
                  <a:pt x="120" y="1019"/>
                  <a:pt x="120" y="1018"/>
                  <a:pt x="120" y="1018"/>
                </a:cubicBezTo>
                <a:cubicBezTo>
                  <a:pt x="120" y="1018"/>
                  <a:pt x="120" y="1018"/>
                  <a:pt x="120" y="1017"/>
                </a:cubicBezTo>
                <a:cubicBezTo>
                  <a:pt x="120" y="1017"/>
                  <a:pt x="120" y="1016"/>
                  <a:pt x="120" y="1016"/>
                </a:cubicBezTo>
                <a:cubicBezTo>
                  <a:pt x="120" y="1016"/>
                  <a:pt x="120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1" y="1015"/>
                  <a:pt x="121" y="1015"/>
                  <a:pt x="121" y="1015"/>
                </a:cubicBezTo>
                <a:cubicBezTo>
                  <a:pt x="122" y="1013"/>
                  <a:pt x="121" y="1013"/>
                  <a:pt x="120" y="1012"/>
                </a:cubicBezTo>
                <a:cubicBezTo>
                  <a:pt x="120" y="1012"/>
                  <a:pt x="121" y="1011"/>
                  <a:pt x="120" y="1011"/>
                </a:cubicBezTo>
                <a:cubicBezTo>
                  <a:pt x="121" y="1011"/>
                  <a:pt x="121" y="1011"/>
                  <a:pt x="121" y="1012"/>
                </a:cubicBezTo>
                <a:cubicBezTo>
                  <a:pt x="122" y="1008"/>
                  <a:pt x="121" y="1005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ubicBezTo>
                  <a:pt x="120" y="1002"/>
                  <a:pt x="120" y="1002"/>
                  <a:pt x="120" y="1001"/>
                </a:cubicBezTo>
                <a:cubicBezTo>
                  <a:pt x="120" y="1001"/>
                  <a:pt x="120" y="1001"/>
                  <a:pt x="121" y="1001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1000"/>
                  <a:pt x="121" y="1000"/>
                </a:cubicBezTo>
                <a:cubicBezTo>
                  <a:pt x="121" y="1000"/>
                  <a:pt x="121" y="999"/>
                  <a:pt x="121" y="999"/>
                </a:cubicBezTo>
                <a:cubicBezTo>
                  <a:pt x="121" y="992"/>
                  <a:pt x="122" y="985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0" y="980"/>
                  <a:pt x="120" y="981"/>
                  <a:pt x="120" y="983"/>
                </a:cubicBezTo>
                <a:cubicBezTo>
                  <a:pt x="120" y="984"/>
                  <a:pt x="120" y="984"/>
                  <a:pt x="120" y="985"/>
                </a:cubicBezTo>
                <a:cubicBezTo>
                  <a:pt x="120" y="986"/>
                  <a:pt x="119" y="987"/>
                  <a:pt x="119" y="988"/>
                </a:cubicBezTo>
                <a:cubicBezTo>
                  <a:pt x="119" y="993"/>
                  <a:pt x="119" y="999"/>
                  <a:pt x="119" y="1005"/>
                </a:cubicBezTo>
                <a:cubicBezTo>
                  <a:pt x="119" y="1006"/>
                  <a:pt x="118" y="1006"/>
                  <a:pt x="118" y="1007"/>
                </a:cubicBezTo>
                <a:cubicBezTo>
                  <a:pt x="119" y="1007"/>
                  <a:pt x="119" y="1007"/>
                  <a:pt x="119" y="1008"/>
                </a:cubicBezTo>
                <a:cubicBezTo>
                  <a:pt x="118" y="1009"/>
                  <a:pt x="119" y="1010"/>
                  <a:pt x="118" y="1011"/>
                </a:cubicBezTo>
                <a:cubicBezTo>
                  <a:pt x="119" y="1012"/>
                  <a:pt x="119" y="1012"/>
                  <a:pt x="119" y="1013"/>
                </a:cubicBezTo>
                <a:cubicBezTo>
                  <a:pt x="118" y="1016"/>
                  <a:pt x="119" y="1018"/>
                  <a:pt x="118" y="1021"/>
                </a:cubicBezTo>
                <a:cubicBezTo>
                  <a:pt x="119" y="1024"/>
                  <a:pt x="118" y="1027"/>
                  <a:pt x="118" y="1030"/>
                </a:cubicBezTo>
                <a:cubicBezTo>
                  <a:pt x="117" y="1031"/>
                  <a:pt x="118" y="1031"/>
                  <a:pt x="118" y="1032"/>
                </a:cubicBezTo>
                <a:cubicBezTo>
                  <a:pt x="118" y="1032"/>
                  <a:pt x="117" y="1032"/>
                  <a:pt x="117" y="1033"/>
                </a:cubicBezTo>
                <a:cubicBezTo>
                  <a:pt x="117" y="1035"/>
                  <a:pt x="116" y="1039"/>
                  <a:pt x="117" y="1041"/>
                </a:cubicBezTo>
                <a:cubicBezTo>
                  <a:pt x="118" y="1040"/>
                  <a:pt x="118" y="1038"/>
                  <a:pt x="117" y="1037"/>
                </a:cubicBezTo>
                <a:cubicBezTo>
                  <a:pt x="117" y="1036"/>
                  <a:pt x="117" y="1035"/>
                  <a:pt x="117" y="1034"/>
                </a:cubicBezTo>
                <a:cubicBezTo>
                  <a:pt x="117" y="1034"/>
                  <a:pt x="117" y="1034"/>
                  <a:pt x="117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4"/>
                  <a:pt x="118" y="1034"/>
                  <a:pt x="118" y="1034"/>
                </a:cubicBezTo>
                <a:cubicBezTo>
                  <a:pt x="118" y="1035"/>
                  <a:pt x="118" y="1036"/>
                  <a:pt x="118" y="1037"/>
                </a:cubicBezTo>
                <a:cubicBezTo>
                  <a:pt x="118" y="1038"/>
                  <a:pt x="118" y="1040"/>
                  <a:pt x="118" y="1041"/>
                </a:cubicBezTo>
                <a:cubicBezTo>
                  <a:pt x="118" y="1042"/>
                  <a:pt x="119" y="1042"/>
                  <a:pt x="118" y="1043"/>
                </a:cubicBezTo>
                <a:cubicBezTo>
                  <a:pt x="118" y="1043"/>
                  <a:pt x="118" y="1044"/>
                  <a:pt x="118" y="1045"/>
                </a:cubicBezTo>
                <a:cubicBezTo>
                  <a:pt x="118" y="1045"/>
                  <a:pt x="118" y="1046"/>
                  <a:pt x="118" y="1047"/>
                </a:cubicBezTo>
                <a:cubicBezTo>
                  <a:pt x="118" y="1047"/>
                  <a:pt x="118" y="1047"/>
                  <a:pt x="118" y="1047"/>
                </a:cubicBezTo>
                <a:cubicBezTo>
                  <a:pt x="118" y="1047"/>
                  <a:pt x="117" y="1047"/>
                  <a:pt x="117" y="1047"/>
                </a:cubicBezTo>
                <a:cubicBezTo>
                  <a:pt x="118" y="1046"/>
                  <a:pt x="117" y="1046"/>
                  <a:pt x="117" y="1045"/>
                </a:cubicBezTo>
                <a:cubicBezTo>
                  <a:pt x="117" y="1044"/>
                  <a:pt x="117" y="1043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7" y="1042"/>
                  <a:pt x="117" y="1042"/>
                  <a:pt x="117" y="1042"/>
                </a:cubicBezTo>
                <a:cubicBezTo>
                  <a:pt x="116" y="1043"/>
                  <a:pt x="117" y="1044"/>
                  <a:pt x="117" y="1045"/>
                </a:cubicBezTo>
                <a:cubicBezTo>
                  <a:pt x="116" y="1045"/>
                  <a:pt x="116" y="1046"/>
                  <a:pt x="116" y="1046"/>
                </a:cubicBezTo>
                <a:cubicBezTo>
                  <a:pt x="115" y="1049"/>
                  <a:pt x="115" y="1051"/>
                  <a:pt x="114" y="1053"/>
                </a:cubicBezTo>
                <a:cubicBezTo>
                  <a:pt x="115" y="1055"/>
                  <a:pt x="115" y="1058"/>
                  <a:pt x="114" y="1060"/>
                </a:cubicBezTo>
                <a:cubicBezTo>
                  <a:pt x="114" y="1061"/>
                  <a:pt x="115" y="1061"/>
                  <a:pt x="115" y="1062"/>
                </a:cubicBezTo>
                <a:cubicBezTo>
                  <a:pt x="114" y="1064"/>
                  <a:pt x="115" y="1066"/>
                  <a:pt x="114" y="1068"/>
                </a:cubicBezTo>
                <a:cubicBezTo>
                  <a:pt x="115" y="1071"/>
                  <a:pt x="114" y="1073"/>
                  <a:pt x="114" y="1075"/>
                </a:cubicBezTo>
                <a:cubicBezTo>
                  <a:pt x="114" y="1081"/>
                  <a:pt x="114" y="1087"/>
                  <a:pt x="114" y="1092"/>
                </a:cubicBezTo>
                <a:cubicBezTo>
                  <a:pt x="113" y="1095"/>
                  <a:pt x="114" y="1097"/>
                  <a:pt x="113" y="1099"/>
                </a:cubicBezTo>
                <a:cubicBezTo>
                  <a:pt x="113" y="1099"/>
                  <a:pt x="113" y="1100"/>
                  <a:pt x="113" y="1101"/>
                </a:cubicBezTo>
                <a:cubicBezTo>
                  <a:pt x="113" y="1103"/>
                  <a:pt x="113" y="1106"/>
                  <a:pt x="113" y="1108"/>
                </a:cubicBezTo>
                <a:cubicBezTo>
                  <a:pt x="113" y="1109"/>
                  <a:pt x="112" y="1110"/>
                  <a:pt x="112" y="1111"/>
                </a:cubicBezTo>
                <a:cubicBezTo>
                  <a:pt x="112" y="1113"/>
                  <a:pt x="112" y="1115"/>
                  <a:pt x="112" y="1117"/>
                </a:cubicBezTo>
                <a:cubicBezTo>
                  <a:pt x="112" y="1118"/>
                  <a:pt x="111" y="1120"/>
                  <a:pt x="111" y="1121"/>
                </a:cubicBezTo>
                <a:cubicBezTo>
                  <a:pt x="111" y="1122"/>
                  <a:pt x="111" y="1123"/>
                  <a:pt x="111" y="1124"/>
                </a:cubicBezTo>
                <a:cubicBezTo>
                  <a:pt x="111" y="1124"/>
                  <a:pt x="111" y="1125"/>
                  <a:pt x="111" y="1126"/>
                </a:cubicBezTo>
                <a:cubicBezTo>
                  <a:pt x="110" y="1132"/>
                  <a:pt x="110" y="1138"/>
                  <a:pt x="109" y="1143"/>
                </a:cubicBezTo>
                <a:cubicBezTo>
                  <a:pt x="109" y="1144"/>
                  <a:pt x="109" y="1145"/>
                  <a:pt x="109" y="1145"/>
                </a:cubicBezTo>
                <a:cubicBezTo>
                  <a:pt x="109" y="1145"/>
                  <a:pt x="110" y="1146"/>
                  <a:pt x="110" y="1145"/>
                </a:cubicBezTo>
                <a:cubicBezTo>
                  <a:pt x="110" y="1149"/>
                  <a:pt x="109" y="1153"/>
                  <a:pt x="109" y="1156"/>
                </a:cubicBezTo>
                <a:cubicBezTo>
                  <a:pt x="107" y="1157"/>
                  <a:pt x="107" y="1159"/>
                  <a:pt x="107" y="1159"/>
                </a:cubicBezTo>
                <a:cubicBezTo>
                  <a:pt x="106" y="1157"/>
                  <a:pt x="105" y="1157"/>
                  <a:pt x="105" y="1155"/>
                </a:cubicBezTo>
                <a:cubicBezTo>
                  <a:pt x="104" y="1157"/>
                  <a:pt x="103" y="1160"/>
                  <a:pt x="101" y="1163"/>
                </a:cubicBezTo>
                <a:cubicBezTo>
                  <a:pt x="99" y="1162"/>
                  <a:pt x="100" y="1161"/>
                  <a:pt x="99" y="1160"/>
                </a:cubicBezTo>
                <a:cubicBezTo>
                  <a:pt x="98" y="1159"/>
                  <a:pt x="98" y="1159"/>
                  <a:pt x="97" y="1158"/>
                </a:cubicBezTo>
                <a:cubicBezTo>
                  <a:pt x="97" y="1157"/>
                  <a:pt x="97" y="1157"/>
                  <a:pt x="97" y="1156"/>
                </a:cubicBezTo>
                <a:cubicBezTo>
                  <a:pt x="97" y="1154"/>
                  <a:pt x="97" y="1152"/>
                  <a:pt x="97" y="1149"/>
                </a:cubicBezTo>
                <a:cubicBezTo>
                  <a:pt x="97" y="1148"/>
                  <a:pt x="96" y="1146"/>
                  <a:pt x="96" y="1145"/>
                </a:cubicBezTo>
                <a:cubicBezTo>
                  <a:pt x="96" y="1139"/>
                  <a:pt x="97" y="1132"/>
                  <a:pt x="97" y="1126"/>
                </a:cubicBezTo>
                <a:cubicBezTo>
                  <a:pt x="98" y="1123"/>
                  <a:pt x="98" y="1119"/>
                  <a:pt x="98" y="1116"/>
                </a:cubicBezTo>
                <a:cubicBezTo>
                  <a:pt x="97" y="1115"/>
                  <a:pt x="97" y="1115"/>
                  <a:pt x="96" y="1114"/>
                </a:cubicBezTo>
                <a:cubicBezTo>
                  <a:pt x="97" y="1113"/>
                  <a:pt x="97" y="1113"/>
                  <a:pt x="97" y="1113"/>
                </a:cubicBezTo>
                <a:cubicBezTo>
                  <a:pt x="95" y="1109"/>
                  <a:pt x="98" y="1104"/>
                  <a:pt x="97" y="1099"/>
                </a:cubicBezTo>
                <a:cubicBezTo>
                  <a:pt x="94" y="1102"/>
                  <a:pt x="94" y="1106"/>
                  <a:pt x="93" y="1110"/>
                </a:cubicBezTo>
                <a:cubicBezTo>
                  <a:pt x="93" y="1114"/>
                  <a:pt x="92" y="1117"/>
                  <a:pt x="92" y="1121"/>
                </a:cubicBezTo>
                <a:cubicBezTo>
                  <a:pt x="91" y="1124"/>
                  <a:pt x="90" y="1126"/>
                  <a:pt x="90" y="1129"/>
                </a:cubicBezTo>
                <a:cubicBezTo>
                  <a:pt x="88" y="1130"/>
                  <a:pt x="88" y="1132"/>
                  <a:pt x="87" y="1133"/>
                </a:cubicBezTo>
                <a:cubicBezTo>
                  <a:pt x="86" y="1134"/>
                  <a:pt x="85" y="1137"/>
                  <a:pt x="83" y="1136"/>
                </a:cubicBezTo>
                <a:cubicBezTo>
                  <a:pt x="82" y="1138"/>
                  <a:pt x="80" y="1139"/>
                  <a:pt x="81" y="1141"/>
                </a:cubicBezTo>
                <a:cubicBezTo>
                  <a:pt x="80" y="1141"/>
                  <a:pt x="81" y="1140"/>
                  <a:pt x="80" y="1140"/>
                </a:cubicBezTo>
                <a:cubicBezTo>
                  <a:pt x="79" y="1141"/>
                  <a:pt x="77" y="1143"/>
                  <a:pt x="76" y="1143"/>
                </a:cubicBezTo>
                <a:cubicBezTo>
                  <a:pt x="75" y="1143"/>
                  <a:pt x="76" y="1147"/>
                  <a:pt x="75" y="1146"/>
                </a:cubicBezTo>
                <a:cubicBezTo>
                  <a:pt x="75" y="1147"/>
                  <a:pt x="76" y="1149"/>
                  <a:pt x="74" y="1150"/>
                </a:cubicBezTo>
                <a:cubicBezTo>
                  <a:pt x="75" y="1150"/>
                  <a:pt x="75" y="1150"/>
                  <a:pt x="75" y="1149"/>
                </a:cubicBezTo>
                <a:cubicBezTo>
                  <a:pt x="76" y="1150"/>
                  <a:pt x="75" y="1154"/>
                  <a:pt x="77" y="1153"/>
                </a:cubicBezTo>
                <a:cubicBezTo>
                  <a:pt x="75" y="1154"/>
                  <a:pt x="76" y="1154"/>
                  <a:pt x="77" y="1156"/>
                </a:cubicBezTo>
                <a:cubicBezTo>
                  <a:pt x="77" y="1156"/>
                  <a:pt x="76" y="1156"/>
                  <a:pt x="76" y="1156"/>
                </a:cubicBezTo>
                <a:cubicBezTo>
                  <a:pt x="76" y="1157"/>
                  <a:pt x="77" y="1158"/>
                  <a:pt x="77" y="1159"/>
                </a:cubicBezTo>
                <a:cubicBezTo>
                  <a:pt x="77" y="1161"/>
                  <a:pt x="76" y="1162"/>
                  <a:pt x="76" y="1164"/>
                </a:cubicBezTo>
                <a:cubicBezTo>
                  <a:pt x="75" y="1164"/>
                  <a:pt x="76" y="1165"/>
                  <a:pt x="75" y="1166"/>
                </a:cubicBezTo>
                <a:cubicBezTo>
                  <a:pt x="73" y="1164"/>
                  <a:pt x="73" y="1163"/>
                  <a:pt x="73" y="1162"/>
                </a:cubicBezTo>
                <a:cubicBezTo>
                  <a:pt x="72" y="1163"/>
                  <a:pt x="72" y="1163"/>
                  <a:pt x="72" y="1164"/>
                </a:cubicBezTo>
                <a:cubicBezTo>
                  <a:pt x="71" y="1165"/>
                  <a:pt x="71" y="1166"/>
                  <a:pt x="70" y="1166"/>
                </a:cubicBezTo>
                <a:cubicBezTo>
                  <a:pt x="69" y="1164"/>
                  <a:pt x="68" y="1162"/>
                  <a:pt x="69" y="1160"/>
                </a:cubicBezTo>
                <a:cubicBezTo>
                  <a:pt x="68" y="1155"/>
                  <a:pt x="69" y="1150"/>
                  <a:pt x="69" y="1146"/>
                </a:cubicBezTo>
                <a:cubicBezTo>
                  <a:pt x="64" y="1146"/>
                  <a:pt x="66" y="1152"/>
                  <a:pt x="65" y="1155"/>
                </a:cubicBezTo>
                <a:cubicBezTo>
                  <a:pt x="67" y="1158"/>
                  <a:pt x="66" y="1162"/>
                  <a:pt x="66" y="1166"/>
                </a:cubicBezTo>
                <a:cubicBezTo>
                  <a:pt x="66" y="1167"/>
                  <a:pt x="67" y="1168"/>
                  <a:pt x="66" y="1169"/>
                </a:cubicBezTo>
                <a:cubicBezTo>
                  <a:pt x="65" y="1168"/>
                  <a:pt x="66" y="1168"/>
                  <a:pt x="65" y="1168"/>
                </a:cubicBezTo>
                <a:cubicBezTo>
                  <a:pt x="64" y="1170"/>
                  <a:pt x="67" y="1173"/>
                  <a:pt x="63" y="1176"/>
                </a:cubicBezTo>
                <a:cubicBezTo>
                  <a:pt x="61" y="1174"/>
                  <a:pt x="61" y="1171"/>
                  <a:pt x="61" y="1168"/>
                </a:cubicBezTo>
                <a:cubicBezTo>
                  <a:pt x="60" y="1169"/>
                  <a:pt x="61" y="1169"/>
                  <a:pt x="60" y="1170"/>
                </a:cubicBezTo>
                <a:cubicBezTo>
                  <a:pt x="58" y="1162"/>
                  <a:pt x="60" y="1155"/>
                  <a:pt x="59" y="1148"/>
                </a:cubicBezTo>
                <a:cubicBezTo>
                  <a:pt x="57" y="1147"/>
                  <a:pt x="56" y="1148"/>
                  <a:pt x="54" y="1148"/>
                </a:cubicBezTo>
                <a:cubicBezTo>
                  <a:pt x="52" y="1147"/>
                  <a:pt x="50" y="1147"/>
                  <a:pt x="48" y="1147"/>
                </a:cubicBezTo>
                <a:cubicBezTo>
                  <a:pt x="48" y="1146"/>
                  <a:pt x="48" y="1147"/>
                  <a:pt x="47" y="1147"/>
                </a:cubicBezTo>
                <a:cubicBezTo>
                  <a:pt x="47" y="1146"/>
                  <a:pt x="46" y="1146"/>
                  <a:pt x="46" y="1146"/>
                </a:cubicBezTo>
                <a:cubicBezTo>
                  <a:pt x="45" y="1147"/>
                  <a:pt x="45" y="1148"/>
                  <a:pt x="46" y="1149"/>
                </a:cubicBezTo>
                <a:cubicBezTo>
                  <a:pt x="45" y="1156"/>
                  <a:pt x="45" y="1162"/>
                  <a:pt x="45" y="1168"/>
                </a:cubicBezTo>
                <a:cubicBezTo>
                  <a:pt x="46" y="1169"/>
                  <a:pt x="46" y="1170"/>
                  <a:pt x="45" y="1170"/>
                </a:cubicBezTo>
                <a:cubicBezTo>
                  <a:pt x="46" y="1171"/>
                  <a:pt x="46" y="1172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3"/>
                  <a:pt x="46" y="1173"/>
                  <a:pt x="46" y="1173"/>
                </a:cubicBezTo>
                <a:cubicBezTo>
                  <a:pt x="46" y="1174"/>
                  <a:pt x="46" y="1174"/>
                  <a:pt x="46" y="1175"/>
                </a:cubicBezTo>
                <a:cubicBezTo>
                  <a:pt x="46" y="1175"/>
                  <a:pt x="46" y="1175"/>
                  <a:pt x="46" y="1175"/>
                </a:cubicBezTo>
                <a:cubicBezTo>
                  <a:pt x="45" y="1175"/>
                  <a:pt x="45" y="1175"/>
                  <a:pt x="45" y="1175"/>
                </a:cubicBezTo>
                <a:cubicBezTo>
                  <a:pt x="45" y="1174"/>
                  <a:pt x="45" y="1174"/>
                  <a:pt x="45" y="1173"/>
                </a:cubicBezTo>
                <a:cubicBezTo>
                  <a:pt x="45" y="1173"/>
                  <a:pt x="45" y="1173"/>
                  <a:pt x="45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2" y="1175"/>
                  <a:pt x="45" y="1178"/>
                  <a:pt x="42" y="1181"/>
                </a:cubicBezTo>
                <a:cubicBezTo>
                  <a:pt x="42" y="1180"/>
                  <a:pt x="42" y="1179"/>
                  <a:pt x="40" y="1179"/>
                </a:cubicBezTo>
                <a:cubicBezTo>
                  <a:pt x="39" y="1179"/>
                  <a:pt x="40" y="1179"/>
                  <a:pt x="39" y="1180"/>
                </a:cubicBezTo>
                <a:cubicBezTo>
                  <a:pt x="38" y="1178"/>
                  <a:pt x="37" y="1178"/>
                  <a:pt x="36" y="1176"/>
                </a:cubicBezTo>
                <a:cubicBezTo>
                  <a:pt x="36" y="1177"/>
                  <a:pt x="36" y="1179"/>
                  <a:pt x="36" y="1180"/>
                </a:cubicBezTo>
                <a:cubicBezTo>
                  <a:pt x="33" y="1181"/>
                  <a:pt x="34" y="1176"/>
                  <a:pt x="32" y="1175"/>
                </a:cubicBezTo>
                <a:cubicBezTo>
                  <a:pt x="33" y="1174"/>
                  <a:pt x="31" y="1174"/>
                  <a:pt x="33" y="1173"/>
                </a:cubicBezTo>
                <a:cubicBezTo>
                  <a:pt x="32" y="1172"/>
                  <a:pt x="32" y="1172"/>
                  <a:pt x="31" y="1171"/>
                </a:cubicBezTo>
                <a:cubicBezTo>
                  <a:pt x="30" y="1168"/>
                  <a:pt x="30" y="1165"/>
                  <a:pt x="30" y="1162"/>
                </a:cubicBezTo>
                <a:cubicBezTo>
                  <a:pt x="30" y="1159"/>
                  <a:pt x="30" y="1157"/>
                  <a:pt x="30" y="1155"/>
                </a:cubicBezTo>
                <a:cubicBezTo>
                  <a:pt x="30" y="1154"/>
                  <a:pt x="30" y="1152"/>
                  <a:pt x="30" y="1151"/>
                </a:cubicBezTo>
                <a:cubicBezTo>
                  <a:pt x="30" y="1151"/>
                  <a:pt x="31" y="1150"/>
                  <a:pt x="31" y="1149"/>
                </a:cubicBezTo>
                <a:cubicBezTo>
                  <a:pt x="30" y="1145"/>
                  <a:pt x="30" y="1141"/>
                  <a:pt x="31" y="1137"/>
                </a:cubicBezTo>
                <a:cubicBezTo>
                  <a:pt x="28" y="1133"/>
                  <a:pt x="25" y="1128"/>
                  <a:pt x="24" y="1124"/>
                </a:cubicBezTo>
                <a:cubicBezTo>
                  <a:pt x="23" y="1123"/>
                  <a:pt x="22" y="1124"/>
                  <a:pt x="21" y="1123"/>
                </a:cubicBezTo>
                <a:cubicBezTo>
                  <a:pt x="22" y="1122"/>
                  <a:pt x="22" y="1122"/>
                  <a:pt x="23" y="1121"/>
                </a:cubicBezTo>
                <a:cubicBezTo>
                  <a:pt x="23" y="1119"/>
                  <a:pt x="23" y="1117"/>
                  <a:pt x="22" y="1115"/>
                </a:cubicBezTo>
                <a:cubicBezTo>
                  <a:pt x="22" y="1113"/>
                  <a:pt x="20" y="1114"/>
                  <a:pt x="20" y="1113"/>
                </a:cubicBezTo>
                <a:cubicBezTo>
                  <a:pt x="20" y="1112"/>
                  <a:pt x="21" y="1112"/>
                  <a:pt x="22" y="1111"/>
                </a:cubicBezTo>
                <a:cubicBezTo>
                  <a:pt x="22" y="1109"/>
                  <a:pt x="23" y="1106"/>
                  <a:pt x="23" y="1103"/>
                </a:cubicBezTo>
                <a:cubicBezTo>
                  <a:pt x="23" y="1100"/>
                  <a:pt x="23" y="1096"/>
                  <a:pt x="23" y="1092"/>
                </a:cubicBezTo>
                <a:cubicBezTo>
                  <a:pt x="23" y="1090"/>
                  <a:pt x="22" y="1089"/>
                  <a:pt x="21" y="1087"/>
                </a:cubicBezTo>
                <a:cubicBezTo>
                  <a:pt x="20" y="1083"/>
                  <a:pt x="18" y="1081"/>
                  <a:pt x="18" y="1077"/>
                </a:cubicBezTo>
                <a:cubicBezTo>
                  <a:pt x="18" y="1077"/>
                  <a:pt x="18" y="1076"/>
                  <a:pt x="18" y="1076"/>
                </a:cubicBezTo>
                <a:cubicBezTo>
                  <a:pt x="18" y="1074"/>
                  <a:pt x="17" y="1073"/>
                  <a:pt x="19" y="1072"/>
                </a:cubicBezTo>
                <a:cubicBezTo>
                  <a:pt x="17" y="1068"/>
                  <a:pt x="18" y="1065"/>
                  <a:pt x="17" y="1061"/>
                </a:cubicBezTo>
                <a:cubicBezTo>
                  <a:pt x="17" y="1061"/>
                  <a:pt x="17" y="1060"/>
                  <a:pt x="18" y="1060"/>
                </a:cubicBezTo>
                <a:cubicBezTo>
                  <a:pt x="17" y="1058"/>
                  <a:pt x="18" y="1056"/>
                  <a:pt x="17" y="1054"/>
                </a:cubicBezTo>
                <a:cubicBezTo>
                  <a:pt x="17" y="1053"/>
                  <a:pt x="17" y="1053"/>
                  <a:pt x="17" y="1052"/>
                </a:cubicBezTo>
                <a:cubicBezTo>
                  <a:pt x="17" y="1051"/>
                  <a:pt x="17" y="1050"/>
                  <a:pt x="17" y="1049"/>
                </a:cubicBezTo>
                <a:cubicBezTo>
                  <a:pt x="17" y="1049"/>
                  <a:pt x="17" y="1049"/>
                  <a:pt x="17" y="1049"/>
                </a:cubicBezTo>
                <a:cubicBezTo>
                  <a:pt x="17" y="1048"/>
                  <a:pt x="17" y="1048"/>
                  <a:pt x="17" y="1048"/>
                </a:cubicBezTo>
                <a:cubicBezTo>
                  <a:pt x="17" y="1046"/>
                  <a:pt x="17" y="1045"/>
                  <a:pt x="17" y="1043"/>
                </a:cubicBezTo>
                <a:cubicBezTo>
                  <a:pt x="17" y="1041"/>
                  <a:pt x="17" y="1040"/>
                  <a:pt x="18" y="1039"/>
                </a:cubicBezTo>
                <a:cubicBezTo>
                  <a:pt x="17" y="1037"/>
                  <a:pt x="17" y="1034"/>
                  <a:pt x="17" y="1032"/>
                </a:cubicBezTo>
                <a:cubicBezTo>
                  <a:pt x="18" y="1030"/>
                  <a:pt x="18" y="1027"/>
                  <a:pt x="17" y="1025"/>
                </a:cubicBezTo>
                <a:cubicBezTo>
                  <a:pt x="17" y="1023"/>
                  <a:pt x="17" y="1021"/>
                  <a:pt x="17" y="1019"/>
                </a:cubicBezTo>
                <a:cubicBezTo>
                  <a:pt x="17" y="1018"/>
                  <a:pt x="17" y="1018"/>
                  <a:pt x="18" y="1017"/>
                </a:cubicBezTo>
                <a:cubicBezTo>
                  <a:pt x="16" y="1014"/>
                  <a:pt x="18" y="1010"/>
                  <a:pt x="17" y="1007"/>
                </a:cubicBezTo>
                <a:cubicBezTo>
                  <a:pt x="17" y="1006"/>
                  <a:pt x="17" y="1006"/>
                  <a:pt x="18" y="1005"/>
                </a:cubicBezTo>
                <a:cubicBezTo>
                  <a:pt x="17" y="1005"/>
                  <a:pt x="17" y="1004"/>
                  <a:pt x="17" y="1004"/>
                </a:cubicBezTo>
                <a:cubicBezTo>
                  <a:pt x="18" y="1002"/>
                  <a:pt x="17" y="1000"/>
                  <a:pt x="18" y="998"/>
                </a:cubicBezTo>
                <a:cubicBezTo>
                  <a:pt x="17" y="996"/>
                  <a:pt x="17" y="994"/>
                  <a:pt x="17" y="992"/>
                </a:cubicBezTo>
                <a:cubicBezTo>
                  <a:pt x="17" y="991"/>
                  <a:pt x="17" y="990"/>
                  <a:pt x="17" y="989"/>
                </a:cubicBezTo>
                <a:cubicBezTo>
                  <a:pt x="17" y="989"/>
                  <a:pt x="18" y="988"/>
                  <a:pt x="18" y="988"/>
                </a:cubicBezTo>
                <a:cubicBezTo>
                  <a:pt x="18" y="988"/>
                  <a:pt x="17" y="987"/>
                  <a:pt x="17" y="987"/>
                </a:cubicBezTo>
                <a:cubicBezTo>
                  <a:pt x="17" y="987"/>
                  <a:pt x="18" y="986"/>
                  <a:pt x="17" y="986"/>
                </a:cubicBezTo>
                <a:cubicBezTo>
                  <a:pt x="17" y="986"/>
                  <a:pt x="17" y="985"/>
                  <a:pt x="17" y="985"/>
                </a:cubicBezTo>
                <a:cubicBezTo>
                  <a:pt x="17" y="982"/>
                  <a:pt x="18" y="980"/>
                  <a:pt x="18" y="977"/>
                </a:cubicBezTo>
                <a:cubicBezTo>
                  <a:pt x="17" y="974"/>
                  <a:pt x="17" y="972"/>
                  <a:pt x="18" y="969"/>
                </a:cubicBezTo>
                <a:cubicBezTo>
                  <a:pt x="17" y="968"/>
                  <a:pt x="18" y="968"/>
                  <a:pt x="17" y="967"/>
                </a:cubicBezTo>
                <a:cubicBezTo>
                  <a:pt x="19" y="963"/>
                  <a:pt x="17" y="959"/>
                  <a:pt x="18" y="956"/>
                </a:cubicBezTo>
                <a:cubicBezTo>
                  <a:pt x="17" y="954"/>
                  <a:pt x="17" y="952"/>
                  <a:pt x="18" y="950"/>
                </a:cubicBezTo>
                <a:cubicBezTo>
                  <a:pt x="18" y="949"/>
                  <a:pt x="18" y="947"/>
                  <a:pt x="17" y="946"/>
                </a:cubicBezTo>
                <a:cubicBezTo>
                  <a:pt x="19" y="943"/>
                  <a:pt x="17" y="939"/>
                  <a:pt x="18" y="936"/>
                </a:cubicBezTo>
                <a:cubicBezTo>
                  <a:pt x="18" y="933"/>
                  <a:pt x="17" y="931"/>
                  <a:pt x="18" y="929"/>
                </a:cubicBezTo>
                <a:cubicBezTo>
                  <a:pt x="18" y="924"/>
                  <a:pt x="18" y="919"/>
                  <a:pt x="18" y="914"/>
                </a:cubicBezTo>
                <a:cubicBezTo>
                  <a:pt x="18" y="914"/>
                  <a:pt x="18" y="913"/>
                  <a:pt x="18" y="913"/>
                </a:cubicBezTo>
                <a:cubicBezTo>
                  <a:pt x="18" y="909"/>
                  <a:pt x="17" y="906"/>
                  <a:pt x="19" y="902"/>
                </a:cubicBezTo>
                <a:cubicBezTo>
                  <a:pt x="17" y="900"/>
                  <a:pt x="19" y="899"/>
                  <a:pt x="18" y="897"/>
                </a:cubicBezTo>
                <a:cubicBezTo>
                  <a:pt x="18" y="897"/>
                  <a:pt x="18" y="896"/>
                  <a:pt x="18" y="896"/>
                </a:cubicBezTo>
                <a:cubicBezTo>
                  <a:pt x="17" y="895"/>
                  <a:pt x="18" y="893"/>
                  <a:pt x="18" y="892"/>
                </a:cubicBezTo>
                <a:cubicBezTo>
                  <a:pt x="18" y="890"/>
                  <a:pt x="18" y="889"/>
                  <a:pt x="18" y="888"/>
                </a:cubicBezTo>
                <a:cubicBezTo>
                  <a:pt x="19" y="884"/>
                  <a:pt x="18" y="881"/>
                  <a:pt x="18" y="878"/>
                </a:cubicBezTo>
                <a:cubicBezTo>
                  <a:pt x="18" y="876"/>
                  <a:pt x="18" y="875"/>
                  <a:pt x="18" y="873"/>
                </a:cubicBezTo>
                <a:cubicBezTo>
                  <a:pt x="18" y="871"/>
                  <a:pt x="17" y="868"/>
                  <a:pt x="18" y="865"/>
                </a:cubicBezTo>
                <a:cubicBezTo>
                  <a:pt x="18" y="863"/>
                  <a:pt x="18" y="862"/>
                  <a:pt x="18" y="860"/>
                </a:cubicBezTo>
                <a:cubicBezTo>
                  <a:pt x="18" y="859"/>
                  <a:pt x="17" y="858"/>
                  <a:pt x="17" y="857"/>
                </a:cubicBezTo>
                <a:cubicBezTo>
                  <a:pt x="17" y="856"/>
                  <a:pt x="18" y="855"/>
                  <a:pt x="18" y="854"/>
                </a:cubicBezTo>
                <a:cubicBezTo>
                  <a:pt x="18" y="853"/>
                  <a:pt x="18" y="853"/>
                  <a:pt x="17" y="852"/>
                </a:cubicBezTo>
                <a:cubicBezTo>
                  <a:pt x="17" y="851"/>
                  <a:pt x="18" y="850"/>
                  <a:pt x="18" y="849"/>
                </a:cubicBezTo>
                <a:cubicBezTo>
                  <a:pt x="18" y="841"/>
                  <a:pt x="17" y="832"/>
                  <a:pt x="17" y="824"/>
                </a:cubicBezTo>
                <a:cubicBezTo>
                  <a:pt x="17" y="821"/>
                  <a:pt x="17" y="817"/>
                  <a:pt x="17" y="814"/>
                </a:cubicBezTo>
                <a:cubicBezTo>
                  <a:pt x="17" y="811"/>
                  <a:pt x="16" y="808"/>
                  <a:pt x="17" y="805"/>
                </a:cubicBezTo>
                <a:cubicBezTo>
                  <a:pt x="16" y="800"/>
                  <a:pt x="16" y="796"/>
                  <a:pt x="16" y="791"/>
                </a:cubicBezTo>
                <a:cubicBezTo>
                  <a:pt x="16" y="790"/>
                  <a:pt x="16" y="788"/>
                  <a:pt x="16" y="787"/>
                </a:cubicBezTo>
                <a:cubicBezTo>
                  <a:pt x="15" y="786"/>
                  <a:pt x="15" y="784"/>
                  <a:pt x="15" y="782"/>
                </a:cubicBezTo>
                <a:cubicBezTo>
                  <a:pt x="15" y="781"/>
                  <a:pt x="15" y="780"/>
                  <a:pt x="15" y="779"/>
                </a:cubicBezTo>
                <a:cubicBezTo>
                  <a:pt x="15" y="776"/>
                  <a:pt x="14" y="772"/>
                  <a:pt x="15" y="768"/>
                </a:cubicBezTo>
                <a:cubicBezTo>
                  <a:pt x="14" y="768"/>
                  <a:pt x="14" y="767"/>
                  <a:pt x="14" y="767"/>
                </a:cubicBezTo>
                <a:cubicBezTo>
                  <a:pt x="14" y="752"/>
                  <a:pt x="12" y="737"/>
                  <a:pt x="11" y="721"/>
                </a:cubicBezTo>
                <a:cubicBezTo>
                  <a:pt x="11" y="719"/>
                  <a:pt x="11" y="716"/>
                  <a:pt x="10" y="714"/>
                </a:cubicBezTo>
                <a:cubicBezTo>
                  <a:pt x="10" y="705"/>
                  <a:pt x="10" y="696"/>
                  <a:pt x="10" y="688"/>
                </a:cubicBezTo>
                <a:cubicBezTo>
                  <a:pt x="10" y="685"/>
                  <a:pt x="9" y="681"/>
                  <a:pt x="9" y="678"/>
                </a:cubicBezTo>
                <a:cubicBezTo>
                  <a:pt x="10" y="664"/>
                  <a:pt x="9" y="649"/>
                  <a:pt x="8" y="634"/>
                </a:cubicBezTo>
                <a:cubicBezTo>
                  <a:pt x="8" y="632"/>
                  <a:pt x="8" y="631"/>
                  <a:pt x="8" y="629"/>
                </a:cubicBezTo>
                <a:cubicBezTo>
                  <a:pt x="7" y="618"/>
                  <a:pt x="7" y="605"/>
                  <a:pt x="6" y="594"/>
                </a:cubicBezTo>
                <a:cubicBezTo>
                  <a:pt x="6" y="593"/>
                  <a:pt x="6" y="593"/>
                  <a:pt x="7" y="593"/>
                </a:cubicBezTo>
                <a:cubicBezTo>
                  <a:pt x="7" y="589"/>
                  <a:pt x="6" y="584"/>
                  <a:pt x="8" y="580"/>
                </a:cubicBezTo>
                <a:cubicBezTo>
                  <a:pt x="7" y="566"/>
                  <a:pt x="7" y="552"/>
                  <a:pt x="6" y="539"/>
                </a:cubicBezTo>
                <a:cubicBezTo>
                  <a:pt x="9" y="535"/>
                  <a:pt x="6" y="532"/>
                  <a:pt x="8" y="529"/>
                </a:cubicBezTo>
                <a:cubicBezTo>
                  <a:pt x="7" y="525"/>
                  <a:pt x="9" y="522"/>
                  <a:pt x="7" y="518"/>
                </a:cubicBezTo>
                <a:cubicBezTo>
                  <a:pt x="7" y="517"/>
                  <a:pt x="7" y="516"/>
                  <a:pt x="7" y="515"/>
                </a:cubicBezTo>
                <a:cubicBezTo>
                  <a:pt x="7" y="514"/>
                  <a:pt x="7" y="514"/>
                  <a:pt x="7" y="513"/>
                </a:cubicBezTo>
                <a:cubicBezTo>
                  <a:pt x="7" y="511"/>
                  <a:pt x="7" y="508"/>
                  <a:pt x="7" y="506"/>
                </a:cubicBezTo>
                <a:cubicBezTo>
                  <a:pt x="7" y="504"/>
                  <a:pt x="6" y="501"/>
                  <a:pt x="7" y="499"/>
                </a:cubicBezTo>
                <a:cubicBezTo>
                  <a:pt x="6" y="496"/>
                  <a:pt x="7" y="493"/>
                  <a:pt x="7" y="490"/>
                </a:cubicBezTo>
                <a:cubicBezTo>
                  <a:pt x="7" y="489"/>
                  <a:pt x="6" y="489"/>
                  <a:pt x="6" y="488"/>
                </a:cubicBezTo>
                <a:cubicBezTo>
                  <a:pt x="6" y="486"/>
                  <a:pt x="6" y="482"/>
                  <a:pt x="6" y="479"/>
                </a:cubicBezTo>
                <a:cubicBezTo>
                  <a:pt x="6" y="477"/>
                  <a:pt x="6" y="476"/>
                  <a:pt x="7" y="474"/>
                </a:cubicBezTo>
                <a:cubicBezTo>
                  <a:pt x="5" y="473"/>
                  <a:pt x="6" y="472"/>
                  <a:pt x="5" y="472"/>
                </a:cubicBezTo>
                <a:cubicBezTo>
                  <a:pt x="6" y="471"/>
                  <a:pt x="5" y="470"/>
                  <a:pt x="5" y="469"/>
                </a:cubicBezTo>
                <a:cubicBezTo>
                  <a:pt x="5" y="468"/>
                  <a:pt x="6" y="467"/>
                  <a:pt x="6" y="466"/>
                </a:cubicBezTo>
                <a:cubicBezTo>
                  <a:pt x="6" y="465"/>
                  <a:pt x="5" y="465"/>
                  <a:pt x="5" y="464"/>
                </a:cubicBezTo>
                <a:cubicBezTo>
                  <a:pt x="5" y="463"/>
                  <a:pt x="6" y="462"/>
                  <a:pt x="6" y="461"/>
                </a:cubicBezTo>
                <a:cubicBezTo>
                  <a:pt x="6" y="459"/>
                  <a:pt x="5" y="457"/>
                  <a:pt x="5" y="454"/>
                </a:cubicBezTo>
                <a:cubicBezTo>
                  <a:pt x="5" y="454"/>
                  <a:pt x="5" y="453"/>
                  <a:pt x="5" y="453"/>
                </a:cubicBezTo>
                <a:cubicBezTo>
                  <a:pt x="5" y="450"/>
                  <a:pt x="4" y="446"/>
                  <a:pt x="5" y="444"/>
                </a:cubicBezTo>
                <a:cubicBezTo>
                  <a:pt x="5" y="438"/>
                  <a:pt x="4" y="433"/>
                  <a:pt x="4" y="427"/>
                </a:cubicBezTo>
                <a:cubicBezTo>
                  <a:pt x="4" y="425"/>
                  <a:pt x="5" y="423"/>
                  <a:pt x="4" y="421"/>
                </a:cubicBezTo>
                <a:cubicBezTo>
                  <a:pt x="4" y="418"/>
                  <a:pt x="4" y="416"/>
                  <a:pt x="4" y="413"/>
                </a:cubicBezTo>
                <a:cubicBezTo>
                  <a:pt x="4" y="412"/>
                  <a:pt x="3" y="411"/>
                  <a:pt x="3" y="410"/>
                </a:cubicBezTo>
                <a:cubicBezTo>
                  <a:pt x="3" y="408"/>
                  <a:pt x="4" y="405"/>
                  <a:pt x="3" y="402"/>
                </a:cubicBezTo>
                <a:cubicBezTo>
                  <a:pt x="3" y="401"/>
                  <a:pt x="3" y="401"/>
                  <a:pt x="3" y="400"/>
                </a:cubicBezTo>
                <a:cubicBezTo>
                  <a:pt x="3" y="398"/>
                  <a:pt x="3" y="396"/>
                  <a:pt x="3" y="394"/>
                </a:cubicBezTo>
                <a:cubicBezTo>
                  <a:pt x="2" y="390"/>
                  <a:pt x="3" y="387"/>
                  <a:pt x="2" y="384"/>
                </a:cubicBezTo>
                <a:cubicBezTo>
                  <a:pt x="2" y="384"/>
                  <a:pt x="2" y="383"/>
                  <a:pt x="3" y="383"/>
                </a:cubicBezTo>
                <a:cubicBezTo>
                  <a:pt x="2" y="380"/>
                  <a:pt x="3" y="378"/>
                  <a:pt x="2" y="375"/>
                </a:cubicBezTo>
                <a:cubicBezTo>
                  <a:pt x="3" y="372"/>
                  <a:pt x="1" y="368"/>
                  <a:pt x="2" y="364"/>
                </a:cubicBezTo>
                <a:cubicBezTo>
                  <a:pt x="2" y="364"/>
                  <a:pt x="2" y="363"/>
                  <a:pt x="1" y="362"/>
                </a:cubicBezTo>
                <a:cubicBezTo>
                  <a:pt x="2" y="355"/>
                  <a:pt x="1" y="348"/>
                  <a:pt x="2" y="341"/>
                </a:cubicBezTo>
                <a:cubicBezTo>
                  <a:pt x="1" y="340"/>
                  <a:pt x="2" y="340"/>
                  <a:pt x="1" y="339"/>
                </a:cubicBezTo>
                <a:cubicBezTo>
                  <a:pt x="1" y="334"/>
                  <a:pt x="2" y="329"/>
                  <a:pt x="1" y="323"/>
                </a:cubicBezTo>
                <a:cubicBezTo>
                  <a:pt x="2" y="319"/>
                  <a:pt x="0" y="315"/>
                  <a:pt x="1" y="311"/>
                </a:cubicBezTo>
                <a:cubicBezTo>
                  <a:pt x="0" y="303"/>
                  <a:pt x="2" y="295"/>
                  <a:pt x="0" y="287"/>
                </a:cubicBezTo>
                <a:cubicBezTo>
                  <a:pt x="1" y="286"/>
                  <a:pt x="1" y="284"/>
                  <a:pt x="1" y="282"/>
                </a:cubicBezTo>
                <a:cubicBezTo>
                  <a:pt x="1" y="278"/>
                  <a:pt x="1" y="272"/>
                  <a:pt x="1" y="267"/>
                </a:cubicBezTo>
                <a:cubicBezTo>
                  <a:pt x="1" y="265"/>
                  <a:pt x="1" y="263"/>
                  <a:pt x="1" y="261"/>
                </a:cubicBezTo>
                <a:cubicBezTo>
                  <a:pt x="1" y="260"/>
                  <a:pt x="1" y="259"/>
                  <a:pt x="1" y="258"/>
                </a:cubicBezTo>
                <a:cubicBezTo>
                  <a:pt x="3" y="256"/>
                  <a:pt x="4" y="255"/>
                  <a:pt x="5" y="253"/>
                </a:cubicBezTo>
                <a:cubicBezTo>
                  <a:pt x="5" y="251"/>
                  <a:pt x="4" y="249"/>
                  <a:pt x="4" y="246"/>
                </a:cubicBezTo>
                <a:cubicBezTo>
                  <a:pt x="4" y="243"/>
                  <a:pt x="6" y="240"/>
                  <a:pt x="5" y="237"/>
                </a:cubicBezTo>
                <a:cubicBezTo>
                  <a:pt x="6" y="235"/>
                  <a:pt x="4" y="232"/>
                  <a:pt x="6" y="230"/>
                </a:cubicBezTo>
                <a:cubicBezTo>
                  <a:pt x="5" y="221"/>
                  <a:pt x="6" y="213"/>
                  <a:pt x="6" y="204"/>
                </a:cubicBezTo>
                <a:cubicBezTo>
                  <a:pt x="6" y="201"/>
                  <a:pt x="6" y="198"/>
                  <a:pt x="6" y="195"/>
                </a:cubicBezTo>
                <a:cubicBezTo>
                  <a:pt x="6" y="194"/>
                  <a:pt x="6" y="193"/>
                  <a:pt x="6" y="192"/>
                </a:cubicBezTo>
                <a:cubicBezTo>
                  <a:pt x="6" y="191"/>
                  <a:pt x="7" y="189"/>
                  <a:pt x="7" y="188"/>
                </a:cubicBezTo>
                <a:cubicBezTo>
                  <a:pt x="7" y="185"/>
                  <a:pt x="7" y="182"/>
                  <a:pt x="6" y="180"/>
                </a:cubicBezTo>
                <a:cubicBezTo>
                  <a:pt x="7" y="179"/>
                  <a:pt x="6" y="179"/>
                  <a:pt x="7" y="178"/>
                </a:cubicBezTo>
                <a:cubicBezTo>
                  <a:pt x="6" y="173"/>
                  <a:pt x="8" y="167"/>
                  <a:pt x="8" y="162"/>
                </a:cubicBezTo>
                <a:cubicBezTo>
                  <a:pt x="10" y="158"/>
                  <a:pt x="8" y="154"/>
                  <a:pt x="9" y="151"/>
                </a:cubicBezTo>
                <a:close/>
                <a:moveTo>
                  <a:pt x="45" y="1171"/>
                </a:moveTo>
                <a:cubicBezTo>
                  <a:pt x="45" y="1171"/>
                  <a:pt x="45" y="1171"/>
                  <a:pt x="45" y="1171"/>
                </a:cubicBezTo>
                <a:cubicBezTo>
                  <a:pt x="45" y="1171"/>
                  <a:pt x="44" y="1171"/>
                  <a:pt x="44" y="1171"/>
                </a:cubicBezTo>
                <a:cubicBezTo>
                  <a:pt x="44" y="1171"/>
                  <a:pt x="45" y="1171"/>
                  <a:pt x="44" y="1172"/>
                </a:cubicBezTo>
                <a:cubicBezTo>
                  <a:pt x="44" y="1172"/>
                  <a:pt x="44" y="1172"/>
                  <a:pt x="44" y="1172"/>
                </a:cubicBezTo>
                <a:cubicBezTo>
                  <a:pt x="45" y="1172"/>
                  <a:pt x="45" y="1172"/>
                  <a:pt x="45" y="1172"/>
                </a:cubicBezTo>
                <a:cubicBezTo>
                  <a:pt x="45" y="1171"/>
                  <a:pt x="45" y="1171"/>
                  <a:pt x="45" y="1171"/>
                </a:cubicBezTo>
                <a:close/>
                <a:moveTo>
                  <a:pt x="62" y="1152"/>
                </a:moveTo>
                <a:cubicBezTo>
                  <a:pt x="62" y="1152"/>
                  <a:pt x="62" y="1153"/>
                  <a:pt x="62" y="1153"/>
                </a:cubicBezTo>
                <a:cubicBezTo>
                  <a:pt x="62" y="1152"/>
                  <a:pt x="62" y="1152"/>
                  <a:pt x="62" y="1152"/>
                </a:cubicBezTo>
                <a:close/>
                <a:moveTo>
                  <a:pt x="72" y="1157"/>
                </a:moveTo>
                <a:cubicBezTo>
                  <a:pt x="73" y="1157"/>
                  <a:pt x="72" y="1158"/>
                  <a:pt x="73" y="1158"/>
                </a:cubicBezTo>
                <a:cubicBezTo>
                  <a:pt x="74" y="1157"/>
                  <a:pt x="73" y="1157"/>
                  <a:pt x="72" y="1157"/>
                </a:cubicBezTo>
                <a:close/>
                <a:moveTo>
                  <a:pt x="73" y="1144"/>
                </a:moveTo>
                <a:cubicBezTo>
                  <a:pt x="71" y="1147"/>
                  <a:pt x="73" y="1150"/>
                  <a:pt x="73" y="1153"/>
                </a:cubicBezTo>
                <a:cubicBezTo>
                  <a:pt x="74" y="1152"/>
                  <a:pt x="73" y="1150"/>
                  <a:pt x="73" y="1149"/>
                </a:cubicBezTo>
                <a:cubicBezTo>
                  <a:pt x="73" y="1149"/>
                  <a:pt x="73" y="1149"/>
                  <a:pt x="74" y="1148"/>
                </a:cubicBezTo>
                <a:cubicBezTo>
                  <a:pt x="73" y="1147"/>
                  <a:pt x="74" y="1144"/>
                  <a:pt x="73" y="1144"/>
                </a:cubicBezTo>
                <a:close/>
                <a:moveTo>
                  <a:pt x="114" y="1130"/>
                </a:moveTo>
                <a:cubicBezTo>
                  <a:pt x="114" y="1130"/>
                  <a:pt x="114" y="1131"/>
                  <a:pt x="114" y="1131"/>
                </a:cubicBezTo>
                <a:cubicBezTo>
                  <a:pt x="114" y="1132"/>
                  <a:pt x="114" y="1133"/>
                  <a:pt x="114" y="1133"/>
                </a:cubicBezTo>
                <a:cubicBezTo>
                  <a:pt x="114" y="1134"/>
                  <a:pt x="114" y="1135"/>
                  <a:pt x="113" y="1136"/>
                </a:cubicBezTo>
                <a:cubicBezTo>
                  <a:pt x="114" y="1136"/>
                  <a:pt x="113" y="1137"/>
                  <a:pt x="114" y="1137"/>
                </a:cubicBezTo>
                <a:cubicBezTo>
                  <a:pt x="114" y="1135"/>
                  <a:pt x="115" y="1133"/>
                  <a:pt x="114" y="1130"/>
                </a:cubicBezTo>
                <a:close/>
                <a:moveTo>
                  <a:pt x="121" y="1002"/>
                </a:move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1" y="1001"/>
                  <a:pt x="121" y="1001"/>
                </a:cubicBezTo>
                <a:cubicBezTo>
                  <a:pt x="121" y="1001"/>
                  <a:pt x="120" y="1002"/>
                  <a:pt x="121" y="1002"/>
                </a:cubicBezTo>
                <a:cubicBezTo>
                  <a:pt x="121" y="1002"/>
                  <a:pt x="121" y="1002"/>
                  <a:pt x="121" y="1002"/>
                </a:cubicBezTo>
                <a:close/>
                <a:moveTo>
                  <a:pt x="121" y="975"/>
                </a:moveTo>
                <a:cubicBezTo>
                  <a:pt x="121" y="976"/>
                  <a:pt x="121" y="977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8"/>
                  <a:pt x="121" y="978"/>
                </a:cubicBezTo>
                <a:cubicBezTo>
                  <a:pt x="121" y="978"/>
                  <a:pt x="121" y="977"/>
                  <a:pt x="121" y="977"/>
                </a:cubicBezTo>
                <a:cubicBezTo>
                  <a:pt x="121" y="977"/>
                  <a:pt x="121" y="977"/>
                  <a:pt x="122" y="976"/>
                </a:cubicBezTo>
                <a:cubicBezTo>
                  <a:pt x="121" y="976"/>
                  <a:pt x="122" y="974"/>
                  <a:pt x="121" y="975"/>
                </a:cubicBezTo>
                <a:close/>
                <a:moveTo>
                  <a:pt x="129" y="883"/>
                </a:moveTo>
                <a:cubicBezTo>
                  <a:pt x="129" y="883"/>
                  <a:pt x="129" y="883"/>
                  <a:pt x="129" y="883"/>
                </a:cubicBezTo>
                <a:cubicBezTo>
                  <a:pt x="129" y="883"/>
                  <a:pt x="129" y="884"/>
                  <a:pt x="129" y="884"/>
                </a:cubicBezTo>
                <a:cubicBezTo>
                  <a:pt x="129" y="884"/>
                  <a:pt x="129" y="883"/>
                  <a:pt x="129" y="883"/>
                </a:cubicBezTo>
                <a:close/>
                <a:moveTo>
                  <a:pt x="129" y="874"/>
                </a:moveTo>
                <a:cubicBezTo>
                  <a:pt x="129" y="875"/>
                  <a:pt x="129" y="877"/>
                  <a:pt x="129" y="878"/>
                </a:cubicBezTo>
                <a:cubicBezTo>
                  <a:pt x="129" y="878"/>
                  <a:pt x="129" y="878"/>
                  <a:pt x="129" y="878"/>
                </a:cubicBezTo>
                <a:cubicBezTo>
                  <a:pt x="129" y="877"/>
                  <a:pt x="129" y="876"/>
                  <a:pt x="129" y="875"/>
                </a:cubicBezTo>
                <a:cubicBezTo>
                  <a:pt x="129" y="875"/>
                  <a:pt x="129" y="875"/>
                  <a:pt x="129" y="874"/>
                </a:cubicBezTo>
                <a:close/>
                <a:moveTo>
                  <a:pt x="129" y="861"/>
                </a:move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9" y="861"/>
                  <a:pt x="129" y="861"/>
                </a:cubicBezTo>
                <a:cubicBezTo>
                  <a:pt x="129" y="861"/>
                  <a:pt x="128" y="864"/>
                  <a:pt x="129" y="863"/>
                </a:cubicBezTo>
                <a:cubicBezTo>
                  <a:pt x="129" y="862"/>
                  <a:pt x="129" y="862"/>
                  <a:pt x="129" y="861"/>
                </a:cubicBezTo>
                <a:close/>
                <a:moveTo>
                  <a:pt x="129" y="858"/>
                </a:moveTo>
                <a:cubicBezTo>
                  <a:pt x="128" y="858"/>
                  <a:pt x="128" y="860"/>
                  <a:pt x="129" y="860"/>
                </a:cubicBezTo>
                <a:cubicBezTo>
                  <a:pt x="129" y="860"/>
                  <a:pt x="129" y="860"/>
                  <a:pt x="129" y="860"/>
                </a:cubicBezTo>
                <a:cubicBezTo>
                  <a:pt x="129" y="860"/>
                  <a:pt x="129" y="859"/>
                  <a:pt x="129" y="858"/>
                </a:cubicBezTo>
                <a:close/>
                <a:moveTo>
                  <a:pt x="129" y="848"/>
                </a:moveTo>
                <a:cubicBezTo>
                  <a:pt x="129" y="848"/>
                  <a:pt x="129" y="848"/>
                  <a:pt x="128" y="848"/>
                </a:cubicBezTo>
                <a:cubicBezTo>
                  <a:pt x="128" y="848"/>
                  <a:pt x="128" y="848"/>
                  <a:pt x="128" y="848"/>
                </a:cubicBezTo>
                <a:cubicBezTo>
                  <a:pt x="129" y="850"/>
                  <a:pt x="128" y="852"/>
                  <a:pt x="129" y="852"/>
                </a:cubicBezTo>
                <a:cubicBezTo>
                  <a:pt x="129" y="852"/>
                  <a:pt x="129" y="852"/>
                  <a:pt x="129" y="852"/>
                </a:cubicBezTo>
                <a:cubicBezTo>
                  <a:pt x="129" y="851"/>
                  <a:pt x="129" y="850"/>
                  <a:pt x="129" y="849"/>
                </a:cubicBezTo>
                <a:cubicBezTo>
                  <a:pt x="129" y="849"/>
                  <a:pt x="129" y="848"/>
                  <a:pt x="129" y="848"/>
                </a:cubicBezTo>
                <a:close/>
                <a:moveTo>
                  <a:pt x="128" y="846"/>
                </a:moveTo>
                <a:cubicBezTo>
                  <a:pt x="128" y="847"/>
                  <a:pt x="128" y="847"/>
                  <a:pt x="128" y="847"/>
                </a:cubicBezTo>
                <a:cubicBezTo>
                  <a:pt x="128" y="847"/>
                  <a:pt x="128" y="847"/>
                  <a:pt x="128" y="848"/>
                </a:cubicBezTo>
                <a:cubicBezTo>
                  <a:pt x="129" y="848"/>
                  <a:pt x="129" y="848"/>
                  <a:pt x="129" y="848"/>
                </a:cubicBezTo>
                <a:cubicBezTo>
                  <a:pt x="129" y="847"/>
                  <a:pt x="129" y="847"/>
                  <a:pt x="129" y="847"/>
                </a:cubicBezTo>
                <a:lnTo>
                  <a:pt x="128" y="846"/>
                </a:lnTo>
                <a:close/>
                <a:moveTo>
                  <a:pt x="129" y="844"/>
                </a:moveTo>
                <a:cubicBezTo>
                  <a:pt x="129" y="844"/>
                  <a:pt x="129" y="844"/>
                  <a:pt x="129" y="844"/>
                </a:cubicBezTo>
                <a:cubicBezTo>
                  <a:pt x="128" y="844"/>
                  <a:pt x="128" y="845"/>
                  <a:pt x="129" y="846"/>
                </a:cubicBezTo>
                <a:cubicBezTo>
                  <a:pt x="129" y="846"/>
                  <a:pt x="129" y="846"/>
                  <a:pt x="129" y="846"/>
                </a:cubicBezTo>
                <a:cubicBezTo>
                  <a:pt x="129" y="846"/>
                  <a:pt x="129" y="845"/>
                  <a:pt x="129" y="845"/>
                </a:cubicBezTo>
                <a:cubicBezTo>
                  <a:pt x="129" y="845"/>
                  <a:pt x="129" y="845"/>
                  <a:pt x="129" y="844"/>
                </a:cubicBezTo>
                <a:close/>
                <a:moveTo>
                  <a:pt x="116" y="1095"/>
                </a:moveTo>
                <a:cubicBezTo>
                  <a:pt x="116" y="1095"/>
                  <a:pt x="116" y="1095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ubicBezTo>
                  <a:pt x="116" y="1097"/>
                  <a:pt x="116" y="1100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2"/>
                  <a:pt x="116" y="1102"/>
                  <a:pt x="116" y="1102"/>
                </a:cubicBezTo>
                <a:cubicBezTo>
                  <a:pt x="116" y="1100"/>
                  <a:pt x="117" y="1097"/>
                  <a:pt x="116" y="1095"/>
                </a:cubicBezTo>
                <a:cubicBezTo>
                  <a:pt x="116" y="1095"/>
                  <a:pt x="116" y="1095"/>
                  <a:pt x="116" y="1095"/>
                </a:cubicBezTo>
                <a:close/>
                <a:moveTo>
                  <a:pt x="117" y="1076"/>
                </a:move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6"/>
                </a:cubicBezTo>
                <a:cubicBezTo>
                  <a:pt x="117" y="1076"/>
                  <a:pt x="117" y="1076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7"/>
                  <a:pt x="117" y="1077"/>
                  <a:pt x="117" y="1077"/>
                </a:cubicBezTo>
                <a:cubicBezTo>
                  <a:pt x="117" y="1078"/>
                  <a:pt x="117" y="1077"/>
                  <a:pt x="117" y="1077"/>
                </a:cubicBezTo>
                <a:cubicBezTo>
                  <a:pt x="118" y="1077"/>
                  <a:pt x="117" y="1077"/>
                  <a:pt x="117" y="1077"/>
                </a:cubicBezTo>
                <a:cubicBezTo>
                  <a:pt x="117" y="1076"/>
                  <a:pt x="117" y="1076"/>
                  <a:pt x="117" y="1076"/>
                </a:cubicBezTo>
                <a:close/>
                <a:moveTo>
                  <a:pt x="118" y="1068"/>
                </a:moveTo>
                <a:cubicBezTo>
                  <a:pt x="118" y="1068"/>
                  <a:pt x="118" y="1068"/>
                  <a:pt x="118" y="1068"/>
                </a:cubicBezTo>
                <a:cubicBezTo>
                  <a:pt x="118" y="1068"/>
                  <a:pt x="117" y="1068"/>
                  <a:pt x="117" y="1068"/>
                </a:cubicBezTo>
                <a:cubicBezTo>
                  <a:pt x="117" y="1068"/>
                  <a:pt x="117" y="1068"/>
                  <a:pt x="117" y="1068"/>
                </a:cubicBezTo>
                <a:cubicBezTo>
                  <a:pt x="117" y="1070"/>
                  <a:pt x="117" y="1072"/>
                  <a:pt x="117" y="1074"/>
                </a:cubicBezTo>
                <a:cubicBezTo>
                  <a:pt x="117" y="1074"/>
                  <a:pt x="117" y="1074"/>
                  <a:pt x="117" y="1074"/>
                </a:cubicBezTo>
                <a:cubicBezTo>
                  <a:pt x="118" y="1074"/>
                  <a:pt x="118" y="1074"/>
                  <a:pt x="118" y="1074"/>
                </a:cubicBezTo>
                <a:cubicBezTo>
                  <a:pt x="117" y="1072"/>
                  <a:pt x="117" y="1070"/>
                  <a:pt x="118" y="1068"/>
                </a:cubicBezTo>
                <a:close/>
                <a:moveTo>
                  <a:pt x="118" y="1049"/>
                </a:move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ubicBezTo>
                  <a:pt x="118" y="1049"/>
                  <a:pt x="118" y="1049"/>
                  <a:pt x="117" y="1050"/>
                </a:cubicBezTo>
                <a:cubicBezTo>
                  <a:pt x="117" y="1050"/>
                  <a:pt x="117" y="1050"/>
                  <a:pt x="118" y="1050"/>
                </a:cubicBezTo>
                <a:cubicBezTo>
                  <a:pt x="118" y="1050"/>
                  <a:pt x="118" y="1050"/>
                  <a:pt x="118" y="1050"/>
                </a:cubicBezTo>
                <a:cubicBezTo>
                  <a:pt x="118" y="1050"/>
                  <a:pt x="118" y="1049"/>
                  <a:pt x="118" y="1049"/>
                </a:cubicBezTo>
                <a:cubicBezTo>
                  <a:pt x="118" y="1049"/>
                  <a:pt x="118" y="1049"/>
                  <a:pt x="118" y="1049"/>
                </a:cubicBezTo>
                <a:close/>
                <a:moveTo>
                  <a:pt x="162" y="958"/>
                </a:moveTo>
                <a:cubicBezTo>
                  <a:pt x="162" y="959"/>
                  <a:pt x="162" y="959"/>
                  <a:pt x="162" y="959"/>
                </a:cubicBezTo>
                <a:cubicBezTo>
                  <a:pt x="162" y="959"/>
                  <a:pt x="162" y="958"/>
                  <a:pt x="162" y="958"/>
                </a:cubicBezTo>
                <a:cubicBezTo>
                  <a:pt x="162" y="958"/>
                  <a:pt x="162" y="957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6"/>
                  <a:pt x="162" y="956"/>
                  <a:pt x="162" y="956"/>
                </a:cubicBezTo>
                <a:cubicBezTo>
                  <a:pt x="162" y="957"/>
                  <a:pt x="161" y="958"/>
                  <a:pt x="162" y="958"/>
                </a:cubicBezTo>
                <a:close/>
                <a:moveTo>
                  <a:pt x="162" y="927"/>
                </a:moveTo>
                <a:cubicBezTo>
                  <a:pt x="162" y="927"/>
                  <a:pt x="162" y="927"/>
                  <a:pt x="162" y="927"/>
                </a:cubicBezTo>
                <a:cubicBezTo>
                  <a:pt x="162" y="927"/>
                  <a:pt x="162" y="927"/>
                  <a:pt x="162" y="927"/>
                </a:cubicBezTo>
                <a:cubicBezTo>
                  <a:pt x="162" y="926"/>
                  <a:pt x="162" y="925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4"/>
                  <a:pt x="162" y="924"/>
                  <a:pt x="162" y="924"/>
                </a:cubicBezTo>
                <a:cubicBezTo>
                  <a:pt x="162" y="925"/>
                  <a:pt x="162" y="926"/>
                  <a:pt x="162" y="927"/>
                </a:cubicBezTo>
                <a:close/>
                <a:moveTo>
                  <a:pt x="187" y="893"/>
                </a:moveTo>
                <a:cubicBezTo>
                  <a:pt x="186" y="894"/>
                  <a:pt x="187" y="894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5"/>
                  <a:pt x="187" y="895"/>
                  <a:pt x="187" y="895"/>
                </a:cubicBezTo>
                <a:cubicBezTo>
                  <a:pt x="187" y="894"/>
                  <a:pt x="187" y="894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ubicBezTo>
                  <a:pt x="187" y="893"/>
                  <a:pt x="187" y="893"/>
                  <a:pt x="187" y="893"/>
                </a:cubicBezTo>
                <a:close/>
                <a:moveTo>
                  <a:pt x="186" y="866"/>
                </a:moveTo>
                <a:cubicBezTo>
                  <a:pt x="186" y="867"/>
                  <a:pt x="186" y="867"/>
                  <a:pt x="186" y="868"/>
                </a:cubicBezTo>
                <a:cubicBezTo>
                  <a:pt x="186" y="868"/>
                  <a:pt x="186" y="868"/>
                  <a:pt x="186" y="868"/>
                </a:cubicBezTo>
                <a:cubicBezTo>
                  <a:pt x="186" y="868"/>
                  <a:pt x="186" y="869"/>
                  <a:pt x="186" y="869"/>
                </a:cubicBezTo>
                <a:cubicBezTo>
                  <a:pt x="186" y="869"/>
                  <a:pt x="186" y="868"/>
                  <a:pt x="186" y="868"/>
                </a:cubicBezTo>
                <a:cubicBezTo>
                  <a:pt x="187" y="868"/>
                  <a:pt x="186" y="868"/>
                  <a:pt x="186" y="867"/>
                </a:cubicBezTo>
                <a:cubicBezTo>
                  <a:pt x="186" y="867"/>
                  <a:pt x="186" y="867"/>
                  <a:pt x="187" y="866"/>
                </a:cubicBezTo>
                <a:cubicBezTo>
                  <a:pt x="187" y="866"/>
                  <a:pt x="187" y="866"/>
                  <a:pt x="186" y="866"/>
                </a:cubicBezTo>
                <a:cubicBezTo>
                  <a:pt x="186" y="866"/>
                  <a:pt x="186" y="866"/>
                  <a:pt x="186" y="866"/>
                </a:cubicBezTo>
                <a:close/>
                <a:moveTo>
                  <a:pt x="160" y="816"/>
                </a:moveTo>
                <a:cubicBezTo>
                  <a:pt x="160" y="816"/>
                  <a:pt x="160" y="816"/>
                  <a:pt x="160" y="816"/>
                </a:cubicBezTo>
                <a:cubicBezTo>
                  <a:pt x="160" y="816"/>
                  <a:pt x="160" y="816"/>
                  <a:pt x="160" y="816"/>
                </a:cubicBezTo>
                <a:cubicBezTo>
                  <a:pt x="160" y="815"/>
                  <a:pt x="160" y="815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60" y="814"/>
                  <a:pt x="160" y="814"/>
                </a:cubicBezTo>
                <a:cubicBezTo>
                  <a:pt x="160" y="814"/>
                  <a:pt x="159" y="814"/>
                  <a:pt x="159" y="814"/>
                </a:cubicBezTo>
                <a:cubicBezTo>
                  <a:pt x="159" y="815"/>
                  <a:pt x="159" y="815"/>
                  <a:pt x="160" y="816"/>
                </a:cubicBezTo>
                <a:close/>
                <a:moveTo>
                  <a:pt x="192" y="770"/>
                </a:moveTo>
                <a:cubicBezTo>
                  <a:pt x="192" y="770"/>
                  <a:pt x="192" y="770"/>
                  <a:pt x="191" y="770"/>
                </a:cubicBezTo>
                <a:cubicBezTo>
                  <a:pt x="191" y="771"/>
                  <a:pt x="191" y="771"/>
                  <a:pt x="191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2"/>
                  <a:pt x="192" y="772"/>
                </a:cubicBezTo>
                <a:cubicBezTo>
                  <a:pt x="192" y="772"/>
                  <a:pt x="192" y="772"/>
                  <a:pt x="192" y="772"/>
                </a:cubicBezTo>
                <a:cubicBezTo>
                  <a:pt x="191" y="773"/>
                  <a:pt x="191" y="775"/>
                  <a:pt x="192" y="775"/>
                </a:cubicBezTo>
                <a:cubicBezTo>
                  <a:pt x="192" y="775"/>
                  <a:pt x="192" y="775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3" y="777"/>
                  <a:pt x="193" y="777"/>
                  <a:pt x="192" y="777"/>
                </a:cubicBezTo>
                <a:cubicBezTo>
                  <a:pt x="192" y="777"/>
                  <a:pt x="192" y="777"/>
                  <a:pt x="192" y="777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2" y="776"/>
                  <a:pt x="192" y="776"/>
                  <a:pt x="192" y="775"/>
                </a:cubicBezTo>
                <a:cubicBezTo>
                  <a:pt x="192" y="776"/>
                  <a:pt x="192" y="776"/>
                  <a:pt x="192" y="776"/>
                </a:cubicBezTo>
                <a:cubicBezTo>
                  <a:pt x="193" y="776"/>
                  <a:pt x="193" y="776"/>
                  <a:pt x="193" y="775"/>
                </a:cubicBezTo>
                <a:cubicBezTo>
                  <a:pt x="192" y="774"/>
                  <a:pt x="193" y="773"/>
                  <a:pt x="192" y="772"/>
                </a:cubicBezTo>
                <a:cubicBezTo>
                  <a:pt x="192" y="772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1"/>
                  <a:pt x="192" y="771"/>
                </a:cubicBezTo>
                <a:cubicBezTo>
                  <a:pt x="192" y="771"/>
                  <a:pt x="192" y="770"/>
                  <a:pt x="192" y="770"/>
                </a:cubicBezTo>
                <a:close/>
                <a:moveTo>
                  <a:pt x="188" y="688"/>
                </a:moveTo>
                <a:cubicBezTo>
                  <a:pt x="188" y="688"/>
                  <a:pt x="188" y="688"/>
                  <a:pt x="188" y="688"/>
                </a:cubicBezTo>
                <a:cubicBezTo>
                  <a:pt x="188" y="690"/>
                  <a:pt x="188" y="691"/>
                  <a:pt x="188" y="693"/>
                </a:cubicBezTo>
                <a:cubicBezTo>
                  <a:pt x="188" y="694"/>
                  <a:pt x="188" y="696"/>
                  <a:pt x="189" y="698"/>
                </a:cubicBezTo>
                <a:cubicBezTo>
                  <a:pt x="189" y="701"/>
                  <a:pt x="188" y="704"/>
                  <a:pt x="190" y="707"/>
                </a:cubicBezTo>
                <a:cubicBezTo>
                  <a:pt x="189" y="708"/>
                  <a:pt x="189" y="710"/>
                  <a:pt x="190" y="712"/>
                </a:cubicBezTo>
                <a:cubicBezTo>
                  <a:pt x="189" y="712"/>
                  <a:pt x="190" y="713"/>
                  <a:pt x="189" y="714"/>
                </a:cubicBezTo>
                <a:cubicBezTo>
                  <a:pt x="190" y="717"/>
                  <a:pt x="190" y="720"/>
                  <a:pt x="190" y="724"/>
                </a:cubicBezTo>
                <a:cubicBezTo>
                  <a:pt x="190" y="724"/>
                  <a:pt x="190" y="725"/>
                  <a:pt x="190" y="725"/>
                </a:cubicBezTo>
                <a:cubicBezTo>
                  <a:pt x="190" y="725"/>
                  <a:pt x="190" y="725"/>
                  <a:pt x="191" y="726"/>
                </a:cubicBezTo>
                <a:cubicBezTo>
                  <a:pt x="191" y="728"/>
                  <a:pt x="190" y="730"/>
                  <a:pt x="191" y="732"/>
                </a:cubicBezTo>
                <a:cubicBezTo>
                  <a:pt x="190" y="735"/>
                  <a:pt x="192" y="739"/>
                  <a:pt x="191" y="742"/>
                </a:cubicBezTo>
                <a:cubicBezTo>
                  <a:pt x="192" y="743"/>
                  <a:pt x="191" y="743"/>
                  <a:pt x="192" y="743"/>
                </a:cubicBezTo>
                <a:cubicBezTo>
                  <a:pt x="191" y="746"/>
                  <a:pt x="192" y="748"/>
                  <a:pt x="191" y="751"/>
                </a:cubicBezTo>
                <a:cubicBezTo>
                  <a:pt x="192" y="753"/>
                  <a:pt x="191" y="756"/>
                  <a:pt x="192" y="758"/>
                </a:cubicBezTo>
                <a:cubicBezTo>
                  <a:pt x="191" y="760"/>
                  <a:pt x="192" y="762"/>
                  <a:pt x="192" y="763"/>
                </a:cubicBezTo>
                <a:cubicBezTo>
                  <a:pt x="192" y="763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5"/>
                </a:cubicBezTo>
                <a:cubicBezTo>
                  <a:pt x="192" y="765"/>
                  <a:pt x="192" y="765"/>
                  <a:pt x="193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2" y="766"/>
                </a:cubicBezTo>
                <a:cubicBezTo>
                  <a:pt x="192" y="766"/>
                  <a:pt x="192" y="766"/>
                  <a:pt x="191" y="766"/>
                </a:cubicBezTo>
                <a:cubicBezTo>
                  <a:pt x="192" y="766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7"/>
                </a:cubicBezTo>
                <a:cubicBezTo>
                  <a:pt x="192" y="767"/>
                  <a:pt x="192" y="767"/>
                  <a:pt x="192" y="768"/>
                </a:cubicBezTo>
                <a:cubicBezTo>
                  <a:pt x="192" y="768"/>
                  <a:pt x="192" y="768"/>
                  <a:pt x="192" y="768"/>
                </a:cubicBezTo>
                <a:cubicBezTo>
                  <a:pt x="192" y="768"/>
                  <a:pt x="192" y="769"/>
                  <a:pt x="192" y="769"/>
                </a:cubicBezTo>
                <a:cubicBezTo>
                  <a:pt x="192" y="769"/>
                  <a:pt x="192" y="769"/>
                  <a:pt x="192" y="769"/>
                </a:cubicBezTo>
                <a:cubicBezTo>
                  <a:pt x="192" y="770"/>
                  <a:pt x="192" y="770"/>
                  <a:pt x="192" y="770"/>
                </a:cubicBezTo>
                <a:cubicBezTo>
                  <a:pt x="191" y="769"/>
                  <a:pt x="191" y="769"/>
                  <a:pt x="191" y="768"/>
                </a:cubicBezTo>
                <a:cubicBezTo>
                  <a:pt x="191" y="768"/>
                  <a:pt x="191" y="768"/>
                  <a:pt x="191" y="767"/>
                </a:cubicBezTo>
                <a:cubicBezTo>
                  <a:pt x="191" y="767"/>
                  <a:pt x="191" y="767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6"/>
                  <a:pt x="191" y="766"/>
                  <a:pt x="191" y="766"/>
                </a:cubicBezTo>
                <a:cubicBezTo>
                  <a:pt x="191" y="765"/>
                  <a:pt x="191" y="765"/>
                  <a:pt x="191" y="765"/>
                </a:cubicBezTo>
                <a:cubicBezTo>
                  <a:pt x="191" y="765"/>
                  <a:pt x="190" y="764"/>
                  <a:pt x="190" y="764"/>
                </a:cubicBezTo>
                <a:cubicBezTo>
                  <a:pt x="190" y="764"/>
                  <a:pt x="190" y="764"/>
                  <a:pt x="191" y="764"/>
                </a:cubicBezTo>
                <a:cubicBezTo>
                  <a:pt x="190" y="761"/>
                  <a:pt x="191" y="759"/>
                  <a:pt x="189" y="756"/>
                </a:cubicBezTo>
                <a:cubicBezTo>
                  <a:pt x="190" y="756"/>
                  <a:pt x="190" y="756"/>
                  <a:pt x="190" y="755"/>
                </a:cubicBezTo>
                <a:cubicBezTo>
                  <a:pt x="189" y="754"/>
                  <a:pt x="190" y="753"/>
                  <a:pt x="189" y="752"/>
                </a:cubicBezTo>
                <a:cubicBezTo>
                  <a:pt x="189" y="752"/>
                  <a:pt x="189" y="751"/>
                  <a:pt x="190" y="751"/>
                </a:cubicBezTo>
                <a:cubicBezTo>
                  <a:pt x="189" y="750"/>
                  <a:pt x="189" y="749"/>
                  <a:pt x="189" y="749"/>
                </a:cubicBezTo>
                <a:cubicBezTo>
                  <a:pt x="189" y="747"/>
                  <a:pt x="189" y="746"/>
                  <a:pt x="189" y="745"/>
                </a:cubicBezTo>
                <a:cubicBezTo>
                  <a:pt x="189" y="745"/>
                  <a:pt x="189" y="744"/>
                  <a:pt x="189" y="743"/>
                </a:cubicBezTo>
                <a:cubicBezTo>
                  <a:pt x="189" y="743"/>
                  <a:pt x="189" y="742"/>
                  <a:pt x="189" y="742"/>
                </a:cubicBezTo>
                <a:cubicBezTo>
                  <a:pt x="188" y="739"/>
                  <a:pt x="189" y="737"/>
                  <a:pt x="188" y="734"/>
                </a:cubicBezTo>
                <a:cubicBezTo>
                  <a:pt x="189" y="734"/>
                  <a:pt x="188" y="733"/>
                  <a:pt x="189" y="733"/>
                </a:cubicBezTo>
                <a:cubicBezTo>
                  <a:pt x="188" y="731"/>
                  <a:pt x="188" y="729"/>
                  <a:pt x="188" y="727"/>
                </a:cubicBezTo>
                <a:cubicBezTo>
                  <a:pt x="187" y="724"/>
                  <a:pt x="188" y="721"/>
                  <a:pt x="187" y="718"/>
                </a:cubicBezTo>
                <a:cubicBezTo>
                  <a:pt x="188" y="717"/>
                  <a:pt x="187" y="717"/>
                  <a:pt x="188" y="717"/>
                </a:cubicBezTo>
                <a:cubicBezTo>
                  <a:pt x="187" y="713"/>
                  <a:pt x="187" y="710"/>
                  <a:pt x="188" y="707"/>
                </a:cubicBezTo>
                <a:cubicBezTo>
                  <a:pt x="188" y="707"/>
                  <a:pt x="187" y="707"/>
                  <a:pt x="187" y="707"/>
                </a:cubicBezTo>
                <a:cubicBezTo>
                  <a:pt x="187" y="706"/>
                  <a:pt x="188" y="706"/>
                  <a:pt x="188" y="705"/>
                </a:cubicBezTo>
                <a:cubicBezTo>
                  <a:pt x="188" y="705"/>
                  <a:pt x="187" y="705"/>
                  <a:pt x="187" y="704"/>
                </a:cubicBezTo>
                <a:cubicBezTo>
                  <a:pt x="187" y="704"/>
                  <a:pt x="188" y="703"/>
                  <a:pt x="188" y="702"/>
                </a:cubicBezTo>
                <a:cubicBezTo>
                  <a:pt x="188" y="701"/>
                  <a:pt x="187" y="699"/>
                  <a:pt x="188" y="698"/>
                </a:cubicBezTo>
                <a:cubicBezTo>
                  <a:pt x="187" y="696"/>
                  <a:pt x="187" y="694"/>
                  <a:pt x="187" y="693"/>
                </a:cubicBezTo>
                <a:cubicBezTo>
                  <a:pt x="187" y="691"/>
                  <a:pt x="187" y="690"/>
                  <a:pt x="187" y="688"/>
                </a:cubicBezTo>
                <a:cubicBezTo>
                  <a:pt x="187" y="688"/>
                  <a:pt x="187" y="688"/>
                  <a:pt x="187" y="688"/>
                </a:cubicBezTo>
                <a:cubicBezTo>
                  <a:pt x="187" y="688"/>
                  <a:pt x="188" y="688"/>
                  <a:pt x="188" y="688"/>
                </a:cubicBezTo>
                <a:close/>
                <a:moveTo>
                  <a:pt x="192" y="764"/>
                </a:moveTo>
                <a:cubicBezTo>
                  <a:pt x="192" y="764"/>
                  <a:pt x="192" y="764"/>
                  <a:pt x="192" y="763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1" y="764"/>
                  <a:pt x="191" y="764"/>
                </a:cubicBezTo>
                <a:cubicBezTo>
                  <a:pt x="191" y="764"/>
                  <a:pt x="191" y="764"/>
                  <a:pt x="191" y="764"/>
                </a:cubicBezTo>
                <a:cubicBezTo>
                  <a:pt x="191" y="764"/>
                  <a:pt x="192" y="764"/>
                  <a:pt x="192" y="765"/>
                </a:cubicBezTo>
                <a:cubicBezTo>
                  <a:pt x="192" y="764"/>
                  <a:pt x="192" y="764"/>
                  <a:pt x="192" y="764"/>
                </a:cubicBezTo>
                <a:cubicBezTo>
                  <a:pt x="192" y="764"/>
                  <a:pt x="192" y="764"/>
                  <a:pt x="192" y="764"/>
                </a:cubicBezTo>
                <a:close/>
                <a:moveTo>
                  <a:pt x="182" y="764"/>
                </a:moveTo>
                <a:cubicBezTo>
                  <a:pt x="182" y="764"/>
                  <a:pt x="182" y="764"/>
                  <a:pt x="182" y="764"/>
                </a:cubicBezTo>
                <a:cubicBezTo>
                  <a:pt x="182" y="764"/>
                  <a:pt x="182" y="764"/>
                  <a:pt x="182" y="763"/>
                </a:cubicBezTo>
                <a:cubicBezTo>
                  <a:pt x="182" y="763"/>
                  <a:pt x="182" y="763"/>
                  <a:pt x="182" y="763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2"/>
                </a:cubicBezTo>
                <a:cubicBezTo>
                  <a:pt x="182" y="762"/>
                  <a:pt x="182" y="762"/>
                  <a:pt x="182" y="763"/>
                </a:cubicBezTo>
                <a:cubicBezTo>
                  <a:pt x="182" y="763"/>
                  <a:pt x="182" y="763"/>
                  <a:pt x="182" y="764"/>
                </a:cubicBezTo>
                <a:close/>
                <a:moveTo>
                  <a:pt x="154" y="773"/>
                </a:moveTo>
                <a:cubicBezTo>
                  <a:pt x="154" y="773"/>
                  <a:pt x="154" y="774"/>
                  <a:pt x="154" y="775"/>
                </a:cubicBezTo>
                <a:cubicBezTo>
                  <a:pt x="154" y="776"/>
                  <a:pt x="154" y="776"/>
                  <a:pt x="154" y="777"/>
                </a:cubicBezTo>
                <a:cubicBezTo>
                  <a:pt x="154" y="777"/>
                  <a:pt x="155" y="777"/>
                  <a:pt x="155" y="777"/>
                </a:cubicBezTo>
                <a:cubicBezTo>
                  <a:pt x="155" y="777"/>
                  <a:pt x="155" y="777"/>
                  <a:pt x="155" y="777"/>
                </a:cubicBezTo>
                <a:cubicBezTo>
                  <a:pt x="155" y="776"/>
                  <a:pt x="155" y="776"/>
                  <a:pt x="155" y="775"/>
                </a:cubicBezTo>
                <a:cubicBezTo>
                  <a:pt x="155" y="774"/>
                  <a:pt x="155" y="773"/>
                  <a:pt x="155" y="773"/>
                </a:cubicBezTo>
                <a:cubicBezTo>
                  <a:pt x="155" y="772"/>
                  <a:pt x="154" y="772"/>
                  <a:pt x="154" y="772"/>
                </a:cubicBezTo>
                <a:cubicBezTo>
                  <a:pt x="154" y="772"/>
                  <a:pt x="154" y="772"/>
                  <a:pt x="154" y="772"/>
                </a:cubicBezTo>
                <a:cubicBezTo>
                  <a:pt x="154" y="773"/>
                  <a:pt x="154" y="773"/>
                  <a:pt x="154" y="773"/>
                </a:cubicBezTo>
                <a:close/>
                <a:moveTo>
                  <a:pt x="182" y="741"/>
                </a:move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1"/>
                  <a:pt x="182" y="741"/>
                </a:cubicBezTo>
                <a:cubicBezTo>
                  <a:pt x="182" y="741"/>
                  <a:pt x="182" y="742"/>
                  <a:pt x="182" y="742"/>
                </a:cubicBezTo>
                <a:cubicBezTo>
                  <a:pt x="182" y="742"/>
                  <a:pt x="182" y="742"/>
                  <a:pt x="182" y="742"/>
                </a:cubicBezTo>
                <a:cubicBezTo>
                  <a:pt x="182" y="742"/>
                  <a:pt x="182" y="742"/>
                  <a:pt x="183" y="742"/>
                </a:cubicBezTo>
                <a:cubicBezTo>
                  <a:pt x="182" y="742"/>
                  <a:pt x="182" y="741"/>
                  <a:pt x="182" y="741"/>
                </a:cubicBezTo>
                <a:close/>
                <a:moveTo>
                  <a:pt x="181" y="735"/>
                </a:moveTo>
                <a:cubicBezTo>
                  <a:pt x="181" y="735"/>
                  <a:pt x="181" y="735"/>
                  <a:pt x="181" y="735"/>
                </a:cubicBezTo>
                <a:cubicBezTo>
                  <a:pt x="181" y="735"/>
                  <a:pt x="181" y="735"/>
                  <a:pt x="181" y="735"/>
                </a:cubicBezTo>
                <a:cubicBezTo>
                  <a:pt x="181" y="736"/>
                  <a:pt x="181" y="738"/>
                  <a:pt x="181" y="739"/>
                </a:cubicBezTo>
                <a:cubicBezTo>
                  <a:pt x="181" y="739"/>
                  <a:pt x="181" y="739"/>
                  <a:pt x="181" y="739"/>
                </a:cubicBezTo>
                <a:cubicBezTo>
                  <a:pt x="182" y="739"/>
                  <a:pt x="182" y="739"/>
                  <a:pt x="182" y="739"/>
                </a:cubicBezTo>
                <a:cubicBezTo>
                  <a:pt x="182" y="738"/>
                  <a:pt x="182" y="736"/>
                  <a:pt x="182" y="735"/>
                </a:cubicBezTo>
                <a:cubicBezTo>
                  <a:pt x="182" y="735"/>
                  <a:pt x="182" y="735"/>
                  <a:pt x="181" y="735"/>
                </a:cubicBezTo>
                <a:close/>
                <a:moveTo>
                  <a:pt x="138" y="773"/>
                </a:moveTo>
                <a:cubicBezTo>
                  <a:pt x="138" y="773"/>
                  <a:pt x="138" y="773"/>
                  <a:pt x="138" y="773"/>
                </a:cubicBezTo>
                <a:cubicBezTo>
                  <a:pt x="139" y="771"/>
                  <a:pt x="138" y="770"/>
                  <a:pt x="138" y="768"/>
                </a:cubicBezTo>
                <a:cubicBezTo>
                  <a:pt x="138" y="767"/>
                  <a:pt x="138" y="767"/>
                  <a:pt x="138" y="766"/>
                </a:cubicBezTo>
                <a:cubicBezTo>
                  <a:pt x="138" y="766"/>
                  <a:pt x="138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6"/>
                  <a:pt x="137" y="766"/>
                  <a:pt x="137" y="766"/>
                </a:cubicBezTo>
                <a:cubicBezTo>
                  <a:pt x="137" y="767"/>
                  <a:pt x="137" y="767"/>
                  <a:pt x="138" y="768"/>
                </a:cubicBezTo>
                <a:cubicBezTo>
                  <a:pt x="138" y="770"/>
                  <a:pt x="138" y="771"/>
                  <a:pt x="138" y="773"/>
                </a:cubicBezTo>
                <a:cubicBezTo>
                  <a:pt x="138" y="773"/>
                  <a:pt x="138" y="773"/>
                  <a:pt x="138" y="773"/>
                </a:cubicBezTo>
                <a:close/>
                <a:moveTo>
                  <a:pt x="181" y="727"/>
                </a:moveTo>
                <a:cubicBezTo>
                  <a:pt x="181" y="727"/>
                  <a:pt x="181" y="728"/>
                  <a:pt x="181" y="729"/>
                </a:cubicBezTo>
                <a:cubicBezTo>
                  <a:pt x="181" y="729"/>
                  <a:pt x="181" y="729"/>
                  <a:pt x="181" y="729"/>
                </a:cubicBezTo>
                <a:cubicBezTo>
                  <a:pt x="181" y="729"/>
                  <a:pt x="181" y="729"/>
                  <a:pt x="182" y="729"/>
                </a:cubicBezTo>
                <a:cubicBezTo>
                  <a:pt x="182" y="728"/>
                  <a:pt x="182" y="727"/>
                  <a:pt x="182" y="727"/>
                </a:cubicBezTo>
                <a:cubicBezTo>
                  <a:pt x="182" y="725"/>
                  <a:pt x="182" y="723"/>
                  <a:pt x="181" y="721"/>
                </a:cubicBezTo>
                <a:cubicBezTo>
                  <a:pt x="181" y="721"/>
                  <a:pt x="181" y="721"/>
                  <a:pt x="181" y="721"/>
                </a:cubicBezTo>
                <a:cubicBezTo>
                  <a:pt x="181" y="720"/>
                  <a:pt x="182" y="720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9"/>
                  <a:pt x="181" y="719"/>
                  <a:pt x="181" y="719"/>
                </a:cubicBezTo>
                <a:cubicBezTo>
                  <a:pt x="181" y="717"/>
                  <a:pt x="181" y="716"/>
                  <a:pt x="181" y="714"/>
                </a:cubicBezTo>
                <a:cubicBezTo>
                  <a:pt x="181" y="714"/>
                  <a:pt x="181" y="714"/>
                  <a:pt x="181" y="714"/>
                </a:cubicBezTo>
                <a:cubicBezTo>
                  <a:pt x="181" y="713"/>
                  <a:pt x="181" y="712"/>
                  <a:pt x="181" y="712"/>
                </a:cubicBezTo>
                <a:cubicBezTo>
                  <a:pt x="180" y="713"/>
                  <a:pt x="180" y="713"/>
                  <a:pt x="180" y="714"/>
                </a:cubicBezTo>
                <a:cubicBezTo>
                  <a:pt x="180" y="714"/>
                  <a:pt x="180" y="714"/>
                  <a:pt x="180" y="714"/>
                </a:cubicBezTo>
                <a:cubicBezTo>
                  <a:pt x="180" y="716"/>
                  <a:pt x="180" y="717"/>
                  <a:pt x="181" y="719"/>
                </a:cubicBezTo>
                <a:cubicBezTo>
                  <a:pt x="180" y="719"/>
                  <a:pt x="180" y="719"/>
                  <a:pt x="180" y="719"/>
                </a:cubicBezTo>
                <a:cubicBezTo>
                  <a:pt x="181" y="719"/>
                  <a:pt x="179" y="721"/>
                  <a:pt x="180" y="720"/>
                </a:cubicBezTo>
                <a:cubicBezTo>
                  <a:pt x="180" y="720"/>
                  <a:pt x="180" y="720"/>
                  <a:pt x="180" y="720"/>
                </a:cubicBezTo>
                <a:cubicBezTo>
                  <a:pt x="181" y="720"/>
                  <a:pt x="181" y="720"/>
                  <a:pt x="181" y="720"/>
                </a:cubicBezTo>
                <a:cubicBezTo>
                  <a:pt x="181" y="720"/>
                  <a:pt x="180" y="720"/>
                  <a:pt x="181" y="720"/>
                </a:cubicBezTo>
                <a:cubicBezTo>
                  <a:pt x="181" y="722"/>
                  <a:pt x="181" y="725"/>
                  <a:pt x="181" y="727"/>
                </a:cubicBezTo>
                <a:close/>
                <a:moveTo>
                  <a:pt x="137" y="762"/>
                </a:moveTo>
                <a:cubicBezTo>
                  <a:pt x="137" y="763"/>
                  <a:pt x="137" y="763"/>
                  <a:pt x="137" y="764"/>
                </a:cubicBezTo>
                <a:cubicBezTo>
                  <a:pt x="137" y="764"/>
                  <a:pt x="137" y="764"/>
                  <a:pt x="137" y="764"/>
                </a:cubicBezTo>
                <a:cubicBezTo>
                  <a:pt x="138" y="764"/>
                  <a:pt x="138" y="764"/>
                  <a:pt x="138" y="764"/>
                </a:cubicBezTo>
                <a:cubicBezTo>
                  <a:pt x="138" y="763"/>
                  <a:pt x="138" y="763"/>
                  <a:pt x="138" y="762"/>
                </a:cubicBezTo>
                <a:cubicBezTo>
                  <a:pt x="138" y="761"/>
                  <a:pt x="138" y="761"/>
                  <a:pt x="138" y="760"/>
                </a:cubicBezTo>
                <a:cubicBezTo>
                  <a:pt x="138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0"/>
                  <a:pt x="137" y="760"/>
                  <a:pt x="137" y="760"/>
                </a:cubicBezTo>
                <a:cubicBezTo>
                  <a:pt x="137" y="761"/>
                  <a:pt x="137" y="761"/>
                  <a:pt x="137" y="762"/>
                </a:cubicBezTo>
                <a:close/>
                <a:moveTo>
                  <a:pt x="137" y="756"/>
                </a:moveTo>
                <a:cubicBezTo>
                  <a:pt x="137" y="757"/>
                  <a:pt x="137" y="757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8"/>
                  <a:pt x="137" y="758"/>
                  <a:pt x="137" y="758"/>
                </a:cubicBezTo>
                <a:cubicBezTo>
                  <a:pt x="137" y="757"/>
                  <a:pt x="138" y="757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ubicBezTo>
                  <a:pt x="137" y="756"/>
                  <a:pt x="137" y="756"/>
                  <a:pt x="137" y="756"/>
                </a:cubicBezTo>
                <a:close/>
                <a:moveTo>
                  <a:pt x="140" y="751"/>
                </a:moveTo>
                <a:cubicBezTo>
                  <a:pt x="140" y="751"/>
                  <a:pt x="141" y="751"/>
                  <a:pt x="141" y="751"/>
                </a:cubicBezTo>
                <a:cubicBezTo>
                  <a:pt x="141" y="751"/>
                  <a:pt x="141" y="751"/>
                  <a:pt x="141" y="751"/>
                </a:cubicBezTo>
                <a:cubicBezTo>
                  <a:pt x="141" y="749"/>
                  <a:pt x="141" y="748"/>
                  <a:pt x="141" y="746"/>
                </a:cubicBezTo>
                <a:cubicBezTo>
                  <a:pt x="141" y="745"/>
                  <a:pt x="141" y="744"/>
                  <a:pt x="141" y="743"/>
                </a:cubicBezTo>
                <a:cubicBezTo>
                  <a:pt x="141" y="742"/>
                  <a:pt x="140" y="742"/>
                  <a:pt x="140" y="742"/>
                </a:cubicBezTo>
                <a:cubicBezTo>
                  <a:pt x="140" y="742"/>
                  <a:pt x="140" y="742"/>
                  <a:pt x="140" y="742"/>
                </a:cubicBezTo>
                <a:cubicBezTo>
                  <a:pt x="140" y="742"/>
                  <a:pt x="140" y="743"/>
                  <a:pt x="140" y="743"/>
                </a:cubicBezTo>
                <a:cubicBezTo>
                  <a:pt x="140" y="744"/>
                  <a:pt x="140" y="745"/>
                  <a:pt x="140" y="746"/>
                </a:cubicBezTo>
                <a:cubicBezTo>
                  <a:pt x="140" y="748"/>
                  <a:pt x="141" y="749"/>
                  <a:pt x="140" y="751"/>
                </a:cubicBezTo>
                <a:close/>
                <a:moveTo>
                  <a:pt x="144" y="737"/>
                </a:moveTo>
                <a:cubicBezTo>
                  <a:pt x="144" y="737"/>
                  <a:pt x="144" y="738"/>
                  <a:pt x="144" y="738"/>
                </a:cubicBezTo>
                <a:cubicBezTo>
                  <a:pt x="144" y="738"/>
                  <a:pt x="144" y="738"/>
                  <a:pt x="145" y="738"/>
                </a:cubicBezTo>
                <a:cubicBezTo>
                  <a:pt x="145" y="738"/>
                  <a:pt x="145" y="738"/>
                  <a:pt x="145" y="738"/>
                </a:cubicBezTo>
                <a:cubicBezTo>
                  <a:pt x="145" y="738"/>
                  <a:pt x="145" y="737"/>
                  <a:pt x="145" y="737"/>
                </a:cubicBezTo>
                <a:cubicBezTo>
                  <a:pt x="145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ubicBezTo>
                  <a:pt x="144" y="737"/>
                  <a:pt x="144" y="737"/>
                  <a:pt x="144" y="737"/>
                </a:cubicBezTo>
                <a:close/>
                <a:moveTo>
                  <a:pt x="180" y="697"/>
                </a:moveTo>
                <a:cubicBezTo>
                  <a:pt x="180" y="696"/>
                  <a:pt x="180" y="695"/>
                  <a:pt x="180" y="694"/>
                </a:cubicBezTo>
                <a:cubicBezTo>
                  <a:pt x="180" y="694"/>
                  <a:pt x="180" y="694"/>
                  <a:pt x="179" y="695"/>
                </a:cubicBezTo>
                <a:cubicBezTo>
                  <a:pt x="179" y="694"/>
                  <a:pt x="179" y="693"/>
                  <a:pt x="180" y="693"/>
                </a:cubicBezTo>
                <a:cubicBezTo>
                  <a:pt x="180" y="692"/>
                  <a:pt x="180" y="691"/>
                  <a:pt x="180" y="690"/>
                </a:cubicBezTo>
                <a:cubicBezTo>
                  <a:pt x="180" y="689"/>
                  <a:pt x="180" y="688"/>
                  <a:pt x="180" y="688"/>
                </a:cubicBezTo>
                <a:cubicBezTo>
                  <a:pt x="180" y="688"/>
                  <a:pt x="180" y="687"/>
                  <a:pt x="180" y="687"/>
                </a:cubicBezTo>
                <a:cubicBezTo>
                  <a:pt x="180" y="687"/>
                  <a:pt x="180" y="687"/>
                  <a:pt x="180" y="687"/>
                </a:cubicBezTo>
                <a:cubicBezTo>
                  <a:pt x="181" y="686"/>
                  <a:pt x="180" y="684"/>
                  <a:pt x="180" y="683"/>
                </a:cubicBezTo>
                <a:cubicBezTo>
                  <a:pt x="180" y="682"/>
                  <a:pt x="180" y="682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1"/>
                  <a:pt x="180" y="681"/>
                  <a:pt x="180" y="681"/>
                </a:cubicBezTo>
                <a:cubicBezTo>
                  <a:pt x="180" y="682"/>
                  <a:pt x="180" y="682"/>
                  <a:pt x="181" y="683"/>
                </a:cubicBezTo>
                <a:cubicBezTo>
                  <a:pt x="181" y="684"/>
                  <a:pt x="181" y="686"/>
                  <a:pt x="181" y="687"/>
                </a:cubicBezTo>
                <a:cubicBezTo>
                  <a:pt x="181" y="687"/>
                  <a:pt x="181" y="688"/>
                  <a:pt x="181" y="688"/>
                </a:cubicBezTo>
                <a:cubicBezTo>
                  <a:pt x="181" y="688"/>
                  <a:pt x="181" y="689"/>
                  <a:pt x="181" y="690"/>
                </a:cubicBezTo>
                <a:cubicBezTo>
                  <a:pt x="180" y="691"/>
                  <a:pt x="180" y="692"/>
                  <a:pt x="180" y="693"/>
                </a:cubicBezTo>
                <a:cubicBezTo>
                  <a:pt x="181" y="693"/>
                  <a:pt x="181" y="693"/>
                  <a:pt x="181" y="694"/>
                </a:cubicBezTo>
                <a:cubicBezTo>
                  <a:pt x="181" y="695"/>
                  <a:pt x="181" y="696"/>
                  <a:pt x="180" y="697"/>
                </a:cubicBezTo>
                <a:cubicBezTo>
                  <a:pt x="180" y="698"/>
                  <a:pt x="180" y="699"/>
                  <a:pt x="180" y="700"/>
                </a:cubicBezTo>
                <a:cubicBezTo>
                  <a:pt x="180" y="700"/>
                  <a:pt x="180" y="700"/>
                  <a:pt x="180" y="700"/>
                </a:cubicBezTo>
                <a:cubicBezTo>
                  <a:pt x="181" y="701"/>
                  <a:pt x="181" y="702"/>
                  <a:pt x="181" y="702"/>
                </a:cubicBezTo>
                <a:cubicBezTo>
                  <a:pt x="181" y="703"/>
                  <a:pt x="181" y="703"/>
                  <a:pt x="181" y="703"/>
                </a:cubicBezTo>
                <a:cubicBezTo>
                  <a:pt x="181" y="703"/>
                  <a:pt x="181" y="704"/>
                  <a:pt x="181" y="705"/>
                </a:cubicBezTo>
                <a:cubicBezTo>
                  <a:pt x="181" y="705"/>
                  <a:pt x="181" y="705"/>
                  <a:pt x="181" y="705"/>
                </a:cubicBezTo>
                <a:cubicBezTo>
                  <a:pt x="180" y="705"/>
                  <a:pt x="180" y="705"/>
                  <a:pt x="180" y="705"/>
                </a:cubicBezTo>
                <a:cubicBezTo>
                  <a:pt x="180" y="704"/>
                  <a:pt x="180" y="703"/>
                  <a:pt x="180" y="703"/>
                </a:cubicBezTo>
                <a:cubicBezTo>
                  <a:pt x="180" y="702"/>
                  <a:pt x="180" y="702"/>
                  <a:pt x="180" y="702"/>
                </a:cubicBezTo>
                <a:cubicBezTo>
                  <a:pt x="180" y="702"/>
                  <a:pt x="180" y="702"/>
                  <a:pt x="179" y="702"/>
                </a:cubicBezTo>
                <a:cubicBezTo>
                  <a:pt x="179" y="701"/>
                  <a:pt x="179" y="701"/>
                  <a:pt x="180" y="700"/>
                </a:cubicBezTo>
                <a:cubicBezTo>
                  <a:pt x="179" y="699"/>
                  <a:pt x="180" y="698"/>
                  <a:pt x="180" y="697"/>
                </a:cubicBezTo>
                <a:close/>
                <a:moveTo>
                  <a:pt x="180" y="701"/>
                </a:moveTo>
                <a:cubicBezTo>
                  <a:pt x="180" y="701"/>
                  <a:pt x="180" y="701"/>
                  <a:pt x="180" y="701"/>
                </a:cubicBezTo>
                <a:cubicBezTo>
                  <a:pt x="180" y="701"/>
                  <a:pt x="180" y="702"/>
                  <a:pt x="180" y="702"/>
                </a:cubicBezTo>
                <a:cubicBezTo>
                  <a:pt x="180" y="701"/>
                  <a:pt x="180" y="701"/>
                  <a:pt x="180" y="701"/>
                </a:cubicBezTo>
                <a:close/>
                <a:moveTo>
                  <a:pt x="188" y="683"/>
                </a:move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7" y="684"/>
                  <a:pt x="187" y="684"/>
                </a:cubicBezTo>
                <a:cubicBezTo>
                  <a:pt x="187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4"/>
                </a:cubicBezTo>
                <a:cubicBezTo>
                  <a:pt x="188" y="684"/>
                  <a:pt x="188" y="684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ubicBezTo>
                  <a:pt x="188" y="683"/>
                  <a:pt x="188" y="683"/>
                  <a:pt x="188" y="683"/>
                </a:cubicBezTo>
                <a:close/>
                <a:moveTo>
                  <a:pt x="187" y="641"/>
                </a:move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1"/>
                  <a:pt x="187" y="641"/>
                  <a:pt x="187" y="642"/>
                </a:cubicBezTo>
                <a:cubicBezTo>
                  <a:pt x="187" y="641"/>
                  <a:pt x="187" y="641"/>
                  <a:pt x="187" y="641"/>
                </a:cubicBezTo>
                <a:cubicBezTo>
                  <a:pt x="187" y="642"/>
                  <a:pt x="186" y="642"/>
                  <a:pt x="186" y="642"/>
                </a:cubicBezTo>
                <a:cubicBezTo>
                  <a:pt x="186" y="643"/>
                  <a:pt x="187" y="644"/>
                  <a:pt x="186" y="645"/>
                </a:cubicBezTo>
                <a:cubicBezTo>
                  <a:pt x="188" y="647"/>
                  <a:pt x="186" y="649"/>
                  <a:pt x="187" y="651"/>
                </a:cubicBezTo>
                <a:cubicBezTo>
                  <a:pt x="187" y="650"/>
                  <a:pt x="187" y="650"/>
                  <a:pt x="187" y="651"/>
                </a:cubicBezTo>
                <a:cubicBezTo>
                  <a:pt x="187" y="652"/>
                  <a:pt x="187" y="651"/>
                  <a:pt x="187" y="652"/>
                </a:cubicBezTo>
                <a:cubicBezTo>
                  <a:pt x="187" y="652"/>
                  <a:pt x="187" y="653"/>
                  <a:pt x="187" y="654"/>
                </a:cubicBezTo>
                <a:cubicBezTo>
                  <a:pt x="185" y="656"/>
                  <a:pt x="188" y="657"/>
                  <a:pt x="186" y="659"/>
                </a:cubicBezTo>
                <a:cubicBezTo>
                  <a:pt x="187" y="660"/>
                  <a:pt x="187" y="660"/>
                  <a:pt x="187" y="661"/>
                </a:cubicBezTo>
                <a:cubicBezTo>
                  <a:pt x="187" y="662"/>
                  <a:pt x="187" y="661"/>
                  <a:pt x="187" y="662"/>
                </a:cubicBezTo>
                <a:cubicBezTo>
                  <a:pt x="187" y="663"/>
                  <a:pt x="187" y="663"/>
                  <a:pt x="188" y="663"/>
                </a:cubicBezTo>
                <a:cubicBezTo>
                  <a:pt x="188" y="663"/>
                  <a:pt x="188" y="663"/>
                  <a:pt x="188" y="663"/>
                </a:cubicBezTo>
                <a:cubicBezTo>
                  <a:pt x="187" y="663"/>
                  <a:pt x="187" y="664"/>
                  <a:pt x="187" y="664"/>
                </a:cubicBezTo>
                <a:cubicBezTo>
                  <a:pt x="188" y="666"/>
                  <a:pt x="186" y="668"/>
                  <a:pt x="188" y="670"/>
                </a:cubicBezTo>
                <a:cubicBezTo>
                  <a:pt x="188" y="670"/>
                  <a:pt x="188" y="670"/>
                  <a:pt x="188" y="670"/>
                </a:cubicBezTo>
                <a:cubicBezTo>
                  <a:pt x="187" y="670"/>
                  <a:pt x="187" y="670"/>
                  <a:pt x="187" y="671"/>
                </a:cubicBezTo>
                <a:cubicBezTo>
                  <a:pt x="187" y="671"/>
                  <a:pt x="188" y="672"/>
                  <a:pt x="187" y="672"/>
                </a:cubicBezTo>
                <a:cubicBezTo>
                  <a:pt x="187" y="673"/>
                  <a:pt x="187" y="673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7" y="674"/>
                  <a:pt x="188" y="674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8" y="675"/>
                  <a:pt x="188" y="675"/>
                </a:cubicBezTo>
                <a:cubicBezTo>
                  <a:pt x="188" y="675"/>
                  <a:pt x="187" y="675"/>
                  <a:pt x="187" y="676"/>
                </a:cubicBezTo>
                <a:cubicBezTo>
                  <a:pt x="187" y="676"/>
                  <a:pt x="187" y="676"/>
                  <a:pt x="188" y="676"/>
                </a:cubicBezTo>
                <a:cubicBezTo>
                  <a:pt x="188" y="676"/>
                  <a:pt x="188" y="676"/>
                  <a:pt x="188" y="676"/>
                </a:cubicBezTo>
                <a:cubicBezTo>
                  <a:pt x="187" y="677"/>
                  <a:pt x="187" y="678"/>
                  <a:pt x="187" y="678"/>
                </a:cubicBezTo>
                <a:cubicBezTo>
                  <a:pt x="188" y="679"/>
                  <a:pt x="188" y="680"/>
                  <a:pt x="187" y="680"/>
                </a:cubicBezTo>
                <a:cubicBezTo>
                  <a:pt x="187" y="680"/>
                  <a:pt x="187" y="681"/>
                  <a:pt x="187" y="681"/>
                </a:cubicBezTo>
                <a:cubicBezTo>
                  <a:pt x="187" y="681"/>
                  <a:pt x="188" y="681"/>
                  <a:pt x="188" y="681"/>
                </a:cubicBezTo>
                <a:cubicBezTo>
                  <a:pt x="188" y="680"/>
                  <a:pt x="188" y="679"/>
                  <a:pt x="188" y="678"/>
                </a:cubicBezTo>
                <a:cubicBezTo>
                  <a:pt x="188" y="678"/>
                  <a:pt x="188" y="677"/>
                  <a:pt x="188" y="677"/>
                </a:cubicBezTo>
                <a:cubicBezTo>
                  <a:pt x="189" y="676"/>
                  <a:pt x="189" y="676"/>
                  <a:pt x="188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9" y="675"/>
                  <a:pt x="189" y="675"/>
                  <a:pt x="189" y="675"/>
                </a:cubicBezTo>
                <a:cubicBezTo>
                  <a:pt x="188" y="674"/>
                  <a:pt x="188" y="674"/>
                  <a:pt x="188" y="673"/>
                </a:cubicBezTo>
                <a:cubicBezTo>
                  <a:pt x="188" y="673"/>
                  <a:pt x="188" y="673"/>
                  <a:pt x="188" y="673"/>
                </a:cubicBezTo>
                <a:cubicBezTo>
                  <a:pt x="189" y="673"/>
                  <a:pt x="188" y="671"/>
                  <a:pt x="189" y="670"/>
                </a:cubicBezTo>
                <a:cubicBezTo>
                  <a:pt x="189" y="670"/>
                  <a:pt x="189" y="670"/>
                  <a:pt x="188" y="670"/>
                </a:cubicBezTo>
                <a:cubicBezTo>
                  <a:pt x="188" y="670"/>
                  <a:pt x="188" y="670"/>
                  <a:pt x="188" y="669"/>
                </a:cubicBezTo>
                <a:cubicBezTo>
                  <a:pt x="189" y="669"/>
                  <a:pt x="189" y="669"/>
                  <a:pt x="189" y="669"/>
                </a:cubicBezTo>
                <a:cubicBezTo>
                  <a:pt x="189" y="667"/>
                  <a:pt x="190" y="665"/>
                  <a:pt x="188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3"/>
                  <a:pt x="189" y="663"/>
                </a:cubicBezTo>
                <a:cubicBezTo>
                  <a:pt x="189" y="663"/>
                  <a:pt x="189" y="662"/>
                  <a:pt x="189" y="662"/>
                </a:cubicBezTo>
                <a:cubicBezTo>
                  <a:pt x="188" y="661"/>
                  <a:pt x="189" y="659"/>
                  <a:pt x="189" y="657"/>
                </a:cubicBezTo>
                <a:cubicBezTo>
                  <a:pt x="189" y="656"/>
                  <a:pt x="189" y="654"/>
                  <a:pt x="189" y="652"/>
                </a:cubicBezTo>
                <a:cubicBezTo>
                  <a:pt x="189" y="652"/>
                  <a:pt x="189" y="652"/>
                  <a:pt x="189" y="651"/>
                </a:cubicBezTo>
                <a:cubicBezTo>
                  <a:pt x="189" y="649"/>
                  <a:pt x="188" y="647"/>
                  <a:pt x="189" y="644"/>
                </a:cubicBezTo>
                <a:cubicBezTo>
                  <a:pt x="187" y="643"/>
                  <a:pt x="189" y="642"/>
                  <a:pt x="188" y="642"/>
                </a:cubicBezTo>
                <a:cubicBezTo>
                  <a:pt x="187" y="642"/>
                  <a:pt x="187" y="642"/>
                  <a:pt x="187" y="642"/>
                </a:cubicBezTo>
                <a:cubicBezTo>
                  <a:pt x="188" y="642"/>
                  <a:pt x="188" y="641"/>
                  <a:pt x="187" y="641"/>
                </a:cubicBezTo>
                <a:cubicBezTo>
                  <a:pt x="187" y="641"/>
                  <a:pt x="187" y="641"/>
                  <a:pt x="187" y="641"/>
                </a:cubicBezTo>
                <a:close/>
                <a:moveTo>
                  <a:pt x="128" y="654"/>
                </a:move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4"/>
                  <a:pt x="128" y="654"/>
                  <a:pt x="128" y="654"/>
                </a:cubicBezTo>
                <a:cubicBezTo>
                  <a:pt x="128" y="659"/>
                  <a:pt x="128" y="664"/>
                  <a:pt x="128" y="668"/>
                </a:cubicBezTo>
                <a:cubicBezTo>
                  <a:pt x="128" y="681"/>
                  <a:pt x="128" y="694"/>
                  <a:pt x="129" y="706"/>
                </a:cubicBezTo>
                <a:cubicBezTo>
                  <a:pt x="129" y="706"/>
                  <a:pt x="129" y="707"/>
                  <a:pt x="129" y="707"/>
                </a:cubicBezTo>
                <a:cubicBezTo>
                  <a:pt x="129" y="707"/>
                  <a:pt x="129" y="706"/>
                  <a:pt x="129" y="706"/>
                </a:cubicBezTo>
                <a:cubicBezTo>
                  <a:pt x="128" y="694"/>
                  <a:pt x="128" y="681"/>
                  <a:pt x="128" y="668"/>
                </a:cubicBezTo>
                <a:cubicBezTo>
                  <a:pt x="128" y="664"/>
                  <a:pt x="128" y="659"/>
                  <a:pt x="128" y="654"/>
                </a:cubicBezTo>
                <a:close/>
                <a:moveTo>
                  <a:pt x="137" y="698"/>
                </a:move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8"/>
                  <a:pt x="137" y="698"/>
                </a:cubicBezTo>
                <a:cubicBezTo>
                  <a:pt x="137" y="698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7"/>
                  <a:pt x="137" y="697"/>
                </a:cubicBezTo>
                <a:cubicBezTo>
                  <a:pt x="137" y="697"/>
                  <a:pt x="137" y="698"/>
                  <a:pt x="137" y="698"/>
                </a:cubicBezTo>
                <a:close/>
                <a:moveTo>
                  <a:pt x="180" y="658"/>
                </a:moveTo>
                <a:cubicBezTo>
                  <a:pt x="180" y="658"/>
                  <a:pt x="180" y="658"/>
                  <a:pt x="180" y="658"/>
                </a:cubicBezTo>
                <a:cubicBezTo>
                  <a:pt x="180" y="658"/>
                  <a:pt x="181" y="658"/>
                  <a:pt x="181" y="658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1" y="657"/>
                </a:cubicBezTo>
                <a:cubicBezTo>
                  <a:pt x="181" y="657"/>
                  <a:pt x="181" y="657"/>
                  <a:pt x="180" y="656"/>
                </a:cubicBezTo>
                <a:cubicBezTo>
                  <a:pt x="180" y="656"/>
                  <a:pt x="180" y="656"/>
                  <a:pt x="180" y="657"/>
                </a:cubicBezTo>
                <a:cubicBezTo>
                  <a:pt x="180" y="657"/>
                  <a:pt x="180" y="657"/>
                  <a:pt x="180" y="657"/>
                </a:cubicBezTo>
                <a:cubicBezTo>
                  <a:pt x="180" y="657"/>
                  <a:pt x="180" y="657"/>
                  <a:pt x="180" y="658"/>
                </a:cubicBezTo>
                <a:close/>
                <a:moveTo>
                  <a:pt x="172" y="567"/>
                </a:moveTo>
                <a:cubicBezTo>
                  <a:pt x="172" y="567"/>
                  <a:pt x="172" y="567"/>
                  <a:pt x="171" y="568"/>
                </a:cubicBezTo>
                <a:cubicBezTo>
                  <a:pt x="171" y="568"/>
                  <a:pt x="171" y="568"/>
                  <a:pt x="171" y="568"/>
                </a:cubicBezTo>
                <a:cubicBezTo>
                  <a:pt x="172" y="568"/>
                  <a:pt x="172" y="568"/>
                  <a:pt x="172" y="568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ubicBezTo>
                  <a:pt x="172" y="568"/>
                  <a:pt x="172" y="569"/>
                  <a:pt x="172" y="569"/>
                </a:cubicBezTo>
                <a:cubicBezTo>
                  <a:pt x="172" y="569"/>
                  <a:pt x="172" y="569"/>
                  <a:pt x="172" y="569"/>
                </a:cubicBezTo>
                <a:cubicBezTo>
                  <a:pt x="172" y="570"/>
                  <a:pt x="172" y="570"/>
                  <a:pt x="172" y="570"/>
                </a:cubicBezTo>
                <a:cubicBezTo>
                  <a:pt x="171" y="570"/>
                  <a:pt x="171" y="570"/>
                  <a:pt x="171" y="570"/>
                </a:cubicBezTo>
                <a:cubicBezTo>
                  <a:pt x="171" y="570"/>
                  <a:pt x="172" y="572"/>
                  <a:pt x="170" y="572"/>
                </a:cubicBezTo>
                <a:cubicBezTo>
                  <a:pt x="170" y="574"/>
                  <a:pt x="172" y="577"/>
                  <a:pt x="170" y="578"/>
                </a:cubicBezTo>
                <a:cubicBezTo>
                  <a:pt x="171" y="595"/>
                  <a:pt x="171" y="612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1"/>
                  <a:pt x="173" y="632"/>
                  <a:pt x="173" y="633"/>
                </a:cubicBezTo>
                <a:cubicBezTo>
                  <a:pt x="173" y="634"/>
                  <a:pt x="173" y="635"/>
                  <a:pt x="173" y="636"/>
                </a:cubicBezTo>
                <a:cubicBezTo>
                  <a:pt x="173" y="636"/>
                  <a:pt x="173" y="637"/>
                  <a:pt x="173" y="637"/>
                </a:cubicBezTo>
                <a:cubicBezTo>
                  <a:pt x="173" y="637"/>
                  <a:pt x="173" y="637"/>
                  <a:pt x="173" y="637"/>
                </a:cubicBezTo>
                <a:cubicBezTo>
                  <a:pt x="173" y="638"/>
                  <a:pt x="173" y="638"/>
                  <a:pt x="173" y="639"/>
                </a:cubicBezTo>
                <a:cubicBezTo>
                  <a:pt x="173" y="639"/>
                  <a:pt x="173" y="640"/>
                  <a:pt x="173" y="640"/>
                </a:cubicBezTo>
                <a:cubicBezTo>
                  <a:pt x="173" y="640"/>
                  <a:pt x="173" y="640"/>
                  <a:pt x="173" y="640"/>
                </a:cubicBezTo>
                <a:cubicBezTo>
                  <a:pt x="173" y="641"/>
                  <a:pt x="173" y="640"/>
                  <a:pt x="173" y="640"/>
                </a:cubicBezTo>
                <a:cubicBezTo>
                  <a:pt x="174" y="640"/>
                  <a:pt x="174" y="639"/>
                  <a:pt x="173" y="639"/>
                </a:cubicBezTo>
                <a:cubicBezTo>
                  <a:pt x="173" y="638"/>
                  <a:pt x="173" y="638"/>
                  <a:pt x="174" y="637"/>
                </a:cubicBezTo>
                <a:cubicBezTo>
                  <a:pt x="174" y="638"/>
                  <a:pt x="174" y="638"/>
                  <a:pt x="174" y="638"/>
                </a:cubicBezTo>
                <a:cubicBezTo>
                  <a:pt x="174" y="639"/>
                  <a:pt x="174" y="639"/>
                  <a:pt x="174" y="639"/>
                </a:cubicBezTo>
                <a:cubicBezTo>
                  <a:pt x="174" y="639"/>
                  <a:pt x="174" y="638"/>
                  <a:pt x="174" y="638"/>
                </a:cubicBezTo>
                <a:cubicBezTo>
                  <a:pt x="174" y="638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4" y="637"/>
                  <a:pt x="174" y="637"/>
                  <a:pt x="174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8"/>
                  <a:pt x="175" y="638"/>
                  <a:pt x="175" y="638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7"/>
                  <a:pt x="175" y="637"/>
                  <a:pt x="175" y="637"/>
                </a:cubicBezTo>
                <a:cubicBezTo>
                  <a:pt x="175" y="636"/>
                  <a:pt x="175" y="636"/>
                  <a:pt x="175" y="635"/>
                </a:cubicBezTo>
                <a:cubicBezTo>
                  <a:pt x="174" y="635"/>
                  <a:pt x="174" y="636"/>
                  <a:pt x="173" y="636"/>
                </a:cubicBezTo>
                <a:cubicBezTo>
                  <a:pt x="173" y="635"/>
                  <a:pt x="173" y="634"/>
                  <a:pt x="173" y="633"/>
                </a:cubicBezTo>
                <a:cubicBezTo>
                  <a:pt x="173" y="632"/>
                  <a:pt x="173" y="631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30"/>
                  <a:pt x="173" y="630"/>
                  <a:pt x="173" y="630"/>
                </a:cubicBezTo>
                <a:cubicBezTo>
                  <a:pt x="173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29"/>
                  <a:pt x="174" y="629"/>
                </a:cubicBezTo>
                <a:cubicBezTo>
                  <a:pt x="174" y="629"/>
                  <a:pt x="174" y="630"/>
                  <a:pt x="175" y="630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5" y="629"/>
                  <a:pt x="175" y="629"/>
                  <a:pt x="175" y="629"/>
                </a:cubicBezTo>
                <a:cubicBezTo>
                  <a:pt x="176" y="628"/>
                  <a:pt x="175" y="627"/>
                  <a:pt x="176" y="626"/>
                </a:cubicBezTo>
                <a:cubicBezTo>
                  <a:pt x="176" y="626"/>
                  <a:pt x="176" y="626"/>
                  <a:pt x="175" y="625"/>
                </a:cubicBezTo>
                <a:cubicBezTo>
                  <a:pt x="177" y="624"/>
                  <a:pt x="175" y="623"/>
                  <a:pt x="176" y="621"/>
                </a:cubicBezTo>
                <a:cubicBezTo>
                  <a:pt x="176" y="621"/>
                  <a:pt x="175" y="621"/>
                  <a:pt x="175" y="621"/>
                </a:cubicBezTo>
                <a:cubicBezTo>
                  <a:pt x="175" y="618"/>
                  <a:pt x="176" y="616"/>
                  <a:pt x="175" y="614"/>
                </a:cubicBezTo>
                <a:cubicBezTo>
                  <a:pt x="176" y="612"/>
                  <a:pt x="175" y="611"/>
                  <a:pt x="175" y="609"/>
                </a:cubicBezTo>
                <a:cubicBezTo>
                  <a:pt x="175" y="608"/>
                  <a:pt x="176" y="605"/>
                  <a:pt x="175" y="604"/>
                </a:cubicBezTo>
                <a:cubicBezTo>
                  <a:pt x="175" y="602"/>
                  <a:pt x="175" y="601"/>
                  <a:pt x="175" y="600"/>
                </a:cubicBezTo>
                <a:cubicBezTo>
                  <a:pt x="175" y="599"/>
                  <a:pt x="174" y="599"/>
                  <a:pt x="174" y="599"/>
                </a:cubicBezTo>
                <a:cubicBezTo>
                  <a:pt x="174" y="599"/>
                  <a:pt x="174" y="598"/>
                  <a:pt x="174" y="597"/>
                </a:cubicBezTo>
                <a:cubicBezTo>
                  <a:pt x="174" y="596"/>
                  <a:pt x="174" y="595"/>
                  <a:pt x="174" y="594"/>
                </a:cubicBezTo>
                <a:cubicBezTo>
                  <a:pt x="174" y="594"/>
                  <a:pt x="175" y="594"/>
                  <a:pt x="175" y="594"/>
                </a:cubicBezTo>
                <a:cubicBezTo>
                  <a:pt x="175" y="593"/>
                  <a:pt x="174" y="593"/>
                  <a:pt x="174" y="593"/>
                </a:cubicBezTo>
                <a:cubicBezTo>
                  <a:pt x="174" y="592"/>
                  <a:pt x="174" y="590"/>
                  <a:pt x="174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174" y="588"/>
                  <a:pt x="174" y="586"/>
                  <a:pt x="174" y="585"/>
                </a:cubicBezTo>
                <a:cubicBezTo>
                  <a:pt x="174" y="584"/>
                  <a:pt x="174" y="583"/>
                  <a:pt x="174" y="581"/>
                </a:cubicBezTo>
                <a:cubicBezTo>
                  <a:pt x="173" y="578"/>
                  <a:pt x="174" y="575"/>
                  <a:pt x="173" y="573"/>
                </a:cubicBezTo>
                <a:cubicBezTo>
                  <a:pt x="173" y="572"/>
                  <a:pt x="173" y="572"/>
                  <a:pt x="173" y="572"/>
                </a:cubicBezTo>
                <a:cubicBezTo>
                  <a:pt x="173" y="571"/>
                  <a:pt x="173" y="571"/>
                  <a:pt x="172" y="571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70"/>
                  <a:pt x="173" y="570"/>
                  <a:pt x="173" y="570"/>
                </a:cubicBezTo>
                <a:cubicBezTo>
                  <a:pt x="173" y="569"/>
                  <a:pt x="173" y="568"/>
                  <a:pt x="172" y="567"/>
                </a:cubicBezTo>
                <a:cubicBezTo>
                  <a:pt x="172" y="567"/>
                  <a:pt x="172" y="567"/>
                  <a:pt x="172" y="567"/>
                </a:cubicBezTo>
                <a:close/>
                <a:moveTo>
                  <a:pt x="179" y="623"/>
                </a:moveTo>
                <a:cubicBezTo>
                  <a:pt x="178" y="623"/>
                  <a:pt x="178" y="623"/>
                  <a:pt x="178" y="623"/>
                </a:cubicBezTo>
                <a:cubicBezTo>
                  <a:pt x="178" y="623"/>
                  <a:pt x="178" y="623"/>
                  <a:pt x="178" y="623"/>
                </a:cubicBezTo>
                <a:cubicBezTo>
                  <a:pt x="178" y="624"/>
                  <a:pt x="178" y="624"/>
                  <a:pt x="178" y="625"/>
                </a:cubicBezTo>
                <a:cubicBezTo>
                  <a:pt x="179" y="625"/>
                  <a:pt x="179" y="626"/>
                  <a:pt x="179" y="626"/>
                </a:cubicBezTo>
                <a:cubicBezTo>
                  <a:pt x="178" y="626"/>
                  <a:pt x="179" y="627"/>
                  <a:pt x="179" y="627"/>
                </a:cubicBezTo>
                <a:cubicBezTo>
                  <a:pt x="179" y="627"/>
                  <a:pt x="179" y="627"/>
                  <a:pt x="179" y="627"/>
                </a:cubicBezTo>
                <a:cubicBezTo>
                  <a:pt x="179" y="626"/>
                  <a:pt x="179" y="625"/>
                  <a:pt x="179" y="625"/>
                </a:cubicBezTo>
                <a:cubicBezTo>
                  <a:pt x="179" y="624"/>
                  <a:pt x="179" y="624"/>
                  <a:pt x="179" y="624"/>
                </a:cubicBezTo>
                <a:cubicBezTo>
                  <a:pt x="179" y="623"/>
                  <a:pt x="179" y="623"/>
                  <a:pt x="179" y="623"/>
                </a:cubicBezTo>
                <a:close/>
                <a:moveTo>
                  <a:pt x="186" y="612"/>
                </a:moveTo>
                <a:cubicBezTo>
                  <a:pt x="186" y="612"/>
                  <a:pt x="186" y="612"/>
                  <a:pt x="186" y="612"/>
                </a:cubicBezTo>
                <a:cubicBezTo>
                  <a:pt x="186" y="614"/>
                  <a:pt x="186" y="614"/>
                  <a:pt x="186" y="616"/>
                </a:cubicBezTo>
                <a:cubicBezTo>
                  <a:pt x="186" y="616"/>
                  <a:pt x="185" y="617"/>
                  <a:pt x="185" y="618"/>
                </a:cubicBezTo>
                <a:cubicBezTo>
                  <a:pt x="185" y="618"/>
                  <a:pt x="185" y="618"/>
                  <a:pt x="186" y="618"/>
                </a:cubicBezTo>
                <a:cubicBezTo>
                  <a:pt x="186" y="618"/>
                  <a:pt x="186" y="618"/>
                  <a:pt x="186" y="618"/>
                </a:cubicBezTo>
                <a:cubicBezTo>
                  <a:pt x="186" y="617"/>
                  <a:pt x="186" y="616"/>
                  <a:pt x="186" y="616"/>
                </a:cubicBezTo>
                <a:cubicBezTo>
                  <a:pt x="187" y="615"/>
                  <a:pt x="187" y="613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ubicBezTo>
                  <a:pt x="186" y="612"/>
                  <a:pt x="186" y="612"/>
                  <a:pt x="186" y="612"/>
                </a:cubicBezTo>
                <a:close/>
                <a:moveTo>
                  <a:pt x="178" y="609"/>
                </a:moveTo>
                <a:cubicBezTo>
                  <a:pt x="178" y="609"/>
                  <a:pt x="178" y="608"/>
                  <a:pt x="178" y="608"/>
                </a:cubicBezTo>
                <a:cubicBezTo>
                  <a:pt x="178" y="608"/>
                  <a:pt x="178" y="608"/>
                  <a:pt x="178" y="608"/>
                </a:cubicBezTo>
                <a:cubicBezTo>
                  <a:pt x="178" y="608"/>
                  <a:pt x="178" y="609"/>
                  <a:pt x="178" y="609"/>
                </a:cubicBezTo>
                <a:cubicBezTo>
                  <a:pt x="177" y="610"/>
                  <a:pt x="178" y="611"/>
                  <a:pt x="178" y="612"/>
                </a:cubicBezTo>
                <a:cubicBezTo>
                  <a:pt x="178" y="613"/>
                  <a:pt x="178" y="614"/>
                  <a:pt x="178" y="614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8" y="615"/>
                  <a:pt x="178" y="615"/>
                  <a:pt x="178" y="615"/>
                </a:cubicBezTo>
                <a:cubicBezTo>
                  <a:pt x="179" y="614"/>
                  <a:pt x="178" y="613"/>
                  <a:pt x="178" y="612"/>
                </a:cubicBezTo>
                <a:cubicBezTo>
                  <a:pt x="178" y="611"/>
                  <a:pt x="178" y="610"/>
                  <a:pt x="178" y="609"/>
                </a:cubicBezTo>
                <a:close/>
                <a:moveTo>
                  <a:pt x="178" y="604"/>
                </a:moveTo>
                <a:cubicBezTo>
                  <a:pt x="178" y="604"/>
                  <a:pt x="178" y="604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ubicBezTo>
                  <a:pt x="178" y="605"/>
                  <a:pt x="178" y="606"/>
                  <a:pt x="178" y="606"/>
                </a:cubicBezTo>
                <a:cubicBezTo>
                  <a:pt x="178" y="606"/>
                  <a:pt x="178" y="607"/>
                  <a:pt x="178" y="607"/>
                </a:cubicBezTo>
                <a:cubicBezTo>
                  <a:pt x="178" y="607"/>
                  <a:pt x="178" y="606"/>
                  <a:pt x="178" y="606"/>
                </a:cubicBezTo>
                <a:cubicBezTo>
                  <a:pt x="178" y="606"/>
                  <a:pt x="178" y="605"/>
                  <a:pt x="178" y="604"/>
                </a:cubicBezTo>
                <a:cubicBezTo>
                  <a:pt x="178" y="604"/>
                  <a:pt x="178" y="604"/>
                  <a:pt x="178" y="604"/>
                </a:cubicBezTo>
                <a:close/>
                <a:moveTo>
                  <a:pt x="128" y="643"/>
                </a:move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3"/>
                  <a:pt x="128" y="643"/>
                  <a:pt x="128" y="643"/>
                </a:cubicBezTo>
                <a:cubicBezTo>
                  <a:pt x="128" y="644"/>
                  <a:pt x="128" y="644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5"/>
                  <a:pt x="128" y="645"/>
                  <a:pt x="128" y="645"/>
                </a:cubicBezTo>
                <a:cubicBezTo>
                  <a:pt x="128" y="644"/>
                  <a:pt x="128" y="644"/>
                  <a:pt x="128" y="643"/>
                </a:cubicBezTo>
                <a:close/>
                <a:moveTo>
                  <a:pt x="128" y="638"/>
                </a:move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8"/>
                  <a:pt x="128" y="638"/>
                  <a:pt x="128" y="638"/>
                </a:cubicBezTo>
                <a:cubicBezTo>
                  <a:pt x="128" y="639"/>
                  <a:pt x="128" y="639"/>
                  <a:pt x="128" y="639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40"/>
                </a:cubicBezTo>
                <a:cubicBezTo>
                  <a:pt x="128" y="640"/>
                  <a:pt x="128" y="640"/>
                  <a:pt x="128" y="639"/>
                </a:cubicBezTo>
                <a:cubicBezTo>
                  <a:pt x="128" y="639"/>
                  <a:pt x="128" y="639"/>
                  <a:pt x="128" y="638"/>
                </a:cubicBezTo>
                <a:close/>
                <a:moveTo>
                  <a:pt x="128" y="634"/>
                </a:moveTo>
                <a:cubicBezTo>
                  <a:pt x="128" y="633"/>
                  <a:pt x="128" y="632"/>
                  <a:pt x="128" y="632"/>
                </a:cubicBezTo>
                <a:cubicBezTo>
                  <a:pt x="128" y="632"/>
                  <a:pt x="128" y="632"/>
                  <a:pt x="128" y="632"/>
                </a:cubicBezTo>
                <a:cubicBezTo>
                  <a:pt x="128" y="632"/>
                  <a:pt x="127" y="632"/>
                  <a:pt x="127" y="632"/>
                </a:cubicBezTo>
                <a:cubicBezTo>
                  <a:pt x="127" y="632"/>
                  <a:pt x="127" y="632"/>
                  <a:pt x="127" y="632"/>
                </a:cubicBezTo>
                <a:cubicBezTo>
                  <a:pt x="128" y="632"/>
                  <a:pt x="128" y="633"/>
                  <a:pt x="128" y="634"/>
                </a:cubicBezTo>
                <a:cubicBezTo>
                  <a:pt x="128" y="634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5"/>
                  <a:pt x="128" y="635"/>
                </a:cubicBezTo>
                <a:cubicBezTo>
                  <a:pt x="128" y="635"/>
                  <a:pt x="128" y="634"/>
                  <a:pt x="128" y="634"/>
                </a:cubicBezTo>
                <a:close/>
                <a:moveTo>
                  <a:pt x="183" y="572"/>
                </a:moveTo>
                <a:cubicBezTo>
                  <a:pt x="183" y="573"/>
                  <a:pt x="183" y="573"/>
                  <a:pt x="183" y="574"/>
                </a:cubicBezTo>
                <a:cubicBezTo>
                  <a:pt x="183" y="574"/>
                  <a:pt x="183" y="575"/>
                  <a:pt x="183" y="575"/>
                </a:cubicBezTo>
                <a:cubicBezTo>
                  <a:pt x="183" y="575"/>
                  <a:pt x="183" y="575"/>
                  <a:pt x="183" y="575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84" y="575"/>
                  <a:pt x="184" y="574"/>
                  <a:pt x="183" y="574"/>
                </a:cubicBezTo>
                <a:cubicBezTo>
                  <a:pt x="183" y="573"/>
                  <a:pt x="183" y="573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3" y="572"/>
                  <a:pt x="183" y="572"/>
                  <a:pt x="183" y="572"/>
                </a:cubicBezTo>
                <a:close/>
                <a:moveTo>
                  <a:pt x="127" y="606"/>
                </a:moveTo>
                <a:cubicBezTo>
                  <a:pt x="127" y="606"/>
                  <a:pt x="127" y="606"/>
                  <a:pt x="127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6"/>
                  <a:pt x="126" y="606"/>
                  <a:pt x="126" y="606"/>
                </a:cubicBezTo>
                <a:cubicBezTo>
                  <a:pt x="126" y="607"/>
                  <a:pt x="126" y="609"/>
                  <a:pt x="126" y="610"/>
                </a:cubicBezTo>
                <a:cubicBezTo>
                  <a:pt x="126" y="610"/>
                  <a:pt x="127" y="610"/>
                  <a:pt x="127" y="610"/>
                </a:cubicBezTo>
                <a:cubicBezTo>
                  <a:pt x="127" y="610"/>
                  <a:pt x="127" y="610"/>
                  <a:pt x="127" y="609"/>
                </a:cubicBezTo>
                <a:cubicBezTo>
                  <a:pt x="126" y="609"/>
                  <a:pt x="126" y="607"/>
                  <a:pt x="127" y="606"/>
                </a:cubicBezTo>
                <a:close/>
                <a:moveTo>
                  <a:pt x="126" y="591"/>
                </a:moveTo>
                <a:cubicBezTo>
                  <a:pt x="126" y="591"/>
                  <a:pt x="126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25" y="593"/>
                  <a:pt x="125" y="595"/>
                  <a:pt x="126" y="596"/>
                </a:cubicBezTo>
                <a:cubicBezTo>
                  <a:pt x="126" y="599"/>
                  <a:pt x="126" y="601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4"/>
                  <a:pt x="126" y="604"/>
                  <a:pt x="126" y="604"/>
                </a:cubicBezTo>
                <a:cubicBezTo>
                  <a:pt x="126" y="601"/>
                  <a:pt x="126" y="599"/>
                  <a:pt x="126" y="596"/>
                </a:cubicBezTo>
                <a:cubicBezTo>
                  <a:pt x="126" y="594"/>
                  <a:pt x="126" y="593"/>
                  <a:pt x="126" y="591"/>
                </a:cubicBezTo>
                <a:close/>
                <a:moveTo>
                  <a:pt x="125" y="586"/>
                </a:move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5"/>
                </a:cubicBezTo>
                <a:cubicBezTo>
                  <a:pt x="125" y="585"/>
                  <a:pt x="125" y="585"/>
                  <a:pt x="125" y="586"/>
                </a:cubicBezTo>
                <a:cubicBezTo>
                  <a:pt x="125" y="586"/>
                  <a:pt x="125" y="586"/>
                  <a:pt x="125" y="586"/>
                </a:cubicBezTo>
                <a:cubicBezTo>
                  <a:pt x="125" y="586"/>
                  <a:pt x="125" y="587"/>
                  <a:pt x="125" y="587"/>
                </a:cubicBezTo>
                <a:cubicBezTo>
                  <a:pt x="125" y="587"/>
                  <a:pt x="125" y="586"/>
                  <a:pt x="125" y="586"/>
                </a:cubicBezTo>
                <a:close/>
                <a:moveTo>
                  <a:pt x="168" y="544"/>
                </a:moveTo>
                <a:cubicBezTo>
                  <a:pt x="168" y="543"/>
                  <a:pt x="168" y="542"/>
                  <a:pt x="168" y="542"/>
                </a:cubicBezTo>
                <a:cubicBezTo>
                  <a:pt x="168" y="542"/>
                  <a:pt x="168" y="541"/>
                  <a:pt x="168" y="541"/>
                </a:cubicBezTo>
                <a:cubicBezTo>
                  <a:pt x="168" y="541"/>
                  <a:pt x="168" y="541"/>
                  <a:pt x="168" y="542"/>
                </a:cubicBezTo>
                <a:cubicBezTo>
                  <a:pt x="168" y="542"/>
                  <a:pt x="168" y="542"/>
                  <a:pt x="168" y="542"/>
                </a:cubicBezTo>
                <a:cubicBezTo>
                  <a:pt x="168" y="542"/>
                  <a:pt x="168" y="543"/>
                  <a:pt x="168" y="544"/>
                </a:cubicBezTo>
                <a:cubicBezTo>
                  <a:pt x="168" y="545"/>
                  <a:pt x="168" y="545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6"/>
                  <a:pt x="168" y="546"/>
                  <a:pt x="168" y="546"/>
                </a:cubicBezTo>
                <a:cubicBezTo>
                  <a:pt x="168" y="545"/>
                  <a:pt x="168" y="545"/>
                  <a:pt x="168" y="544"/>
                </a:cubicBezTo>
                <a:close/>
                <a:moveTo>
                  <a:pt x="174" y="530"/>
                </a:moveTo>
                <a:cubicBezTo>
                  <a:pt x="174" y="531"/>
                  <a:pt x="174" y="531"/>
                  <a:pt x="174" y="531"/>
                </a:cubicBezTo>
                <a:cubicBezTo>
                  <a:pt x="174" y="532"/>
                  <a:pt x="174" y="532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3"/>
                  <a:pt x="174" y="533"/>
                  <a:pt x="174" y="533"/>
                </a:cubicBezTo>
                <a:cubicBezTo>
                  <a:pt x="174" y="532"/>
                  <a:pt x="174" y="532"/>
                  <a:pt x="174" y="531"/>
                </a:cubicBezTo>
                <a:cubicBezTo>
                  <a:pt x="174" y="531"/>
                  <a:pt x="174" y="531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ubicBezTo>
                  <a:pt x="174" y="530"/>
                  <a:pt x="174" y="530"/>
                  <a:pt x="174" y="530"/>
                </a:cubicBezTo>
                <a:close/>
                <a:moveTo>
                  <a:pt x="167" y="529"/>
                </a:moveTo>
                <a:cubicBezTo>
                  <a:pt x="167" y="529"/>
                  <a:pt x="167" y="528"/>
                  <a:pt x="167" y="528"/>
                </a:cubicBezTo>
                <a:cubicBezTo>
                  <a:pt x="167" y="528"/>
                  <a:pt x="167" y="528"/>
                  <a:pt x="167" y="527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8"/>
                  <a:pt x="167" y="528"/>
                </a:cubicBezTo>
                <a:cubicBezTo>
                  <a:pt x="167" y="528"/>
                  <a:pt x="167" y="529"/>
                  <a:pt x="167" y="529"/>
                </a:cubicBezTo>
                <a:cubicBezTo>
                  <a:pt x="167" y="530"/>
                  <a:pt x="167" y="530"/>
                  <a:pt x="167" y="531"/>
                </a:cubicBezTo>
                <a:cubicBezTo>
                  <a:pt x="167" y="531"/>
                  <a:pt x="167" y="531"/>
                  <a:pt x="168" y="531"/>
                </a:cubicBezTo>
                <a:cubicBezTo>
                  <a:pt x="168" y="531"/>
                  <a:pt x="168" y="531"/>
                  <a:pt x="168" y="531"/>
                </a:cubicBezTo>
                <a:cubicBezTo>
                  <a:pt x="167" y="530"/>
                  <a:pt x="167" y="530"/>
                  <a:pt x="167" y="529"/>
                </a:cubicBezTo>
                <a:close/>
                <a:moveTo>
                  <a:pt x="170" y="514"/>
                </a:moveTo>
                <a:cubicBezTo>
                  <a:pt x="170" y="514"/>
                  <a:pt x="170" y="515"/>
                  <a:pt x="170" y="515"/>
                </a:cubicBezTo>
                <a:cubicBezTo>
                  <a:pt x="170" y="515"/>
                  <a:pt x="170" y="515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0" y="515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ubicBezTo>
                  <a:pt x="170" y="514"/>
                  <a:pt x="170" y="514"/>
                  <a:pt x="170" y="514"/>
                </a:cubicBezTo>
                <a:close/>
                <a:moveTo>
                  <a:pt x="168" y="514"/>
                </a:move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3"/>
                  <a:pt x="168" y="513"/>
                  <a:pt x="168" y="513"/>
                </a:cubicBezTo>
                <a:cubicBezTo>
                  <a:pt x="168" y="514"/>
                  <a:pt x="168" y="514"/>
                  <a:pt x="168" y="514"/>
                </a:cubicBezTo>
                <a:cubicBezTo>
                  <a:pt x="168" y="514"/>
                  <a:pt x="168" y="514"/>
                  <a:pt x="168" y="514"/>
                </a:cubicBezTo>
                <a:close/>
                <a:moveTo>
                  <a:pt x="167" y="509"/>
                </a:moveTo>
                <a:cubicBezTo>
                  <a:pt x="166" y="510"/>
                  <a:pt x="166" y="511"/>
                  <a:pt x="166" y="511"/>
                </a:cubicBezTo>
                <a:cubicBezTo>
                  <a:pt x="166" y="511"/>
                  <a:pt x="166" y="512"/>
                  <a:pt x="166" y="512"/>
                </a:cubicBezTo>
                <a:cubicBezTo>
                  <a:pt x="166" y="512"/>
                  <a:pt x="166" y="512"/>
                  <a:pt x="167" y="512"/>
                </a:cubicBezTo>
                <a:cubicBezTo>
                  <a:pt x="167" y="512"/>
                  <a:pt x="167" y="512"/>
                  <a:pt x="167" y="512"/>
                </a:cubicBezTo>
                <a:cubicBezTo>
                  <a:pt x="167" y="512"/>
                  <a:pt x="167" y="511"/>
                  <a:pt x="167" y="511"/>
                </a:cubicBezTo>
                <a:cubicBezTo>
                  <a:pt x="167" y="511"/>
                  <a:pt x="167" y="510"/>
                  <a:pt x="167" y="510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ubicBezTo>
                  <a:pt x="167" y="509"/>
                  <a:pt x="167" y="509"/>
                  <a:pt x="167" y="509"/>
                </a:cubicBezTo>
                <a:close/>
                <a:moveTo>
                  <a:pt x="168" y="511"/>
                </a:moveTo>
                <a:cubicBezTo>
                  <a:pt x="168" y="511"/>
                  <a:pt x="168" y="511"/>
                  <a:pt x="168" y="511"/>
                </a:cubicBezTo>
                <a:cubicBezTo>
                  <a:pt x="169" y="510"/>
                  <a:pt x="168" y="509"/>
                  <a:pt x="168" y="508"/>
                </a:cubicBezTo>
                <a:cubicBezTo>
                  <a:pt x="168" y="507"/>
                  <a:pt x="168" y="506"/>
                  <a:pt x="168" y="505"/>
                </a:cubicBezTo>
                <a:cubicBezTo>
                  <a:pt x="168" y="505"/>
                  <a:pt x="168" y="505"/>
                  <a:pt x="168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5"/>
                  <a:pt x="167" y="505"/>
                  <a:pt x="167" y="505"/>
                </a:cubicBezTo>
                <a:cubicBezTo>
                  <a:pt x="167" y="506"/>
                  <a:pt x="167" y="507"/>
                  <a:pt x="168" y="508"/>
                </a:cubicBezTo>
                <a:cubicBezTo>
                  <a:pt x="168" y="509"/>
                  <a:pt x="168" y="510"/>
                  <a:pt x="168" y="511"/>
                </a:cubicBezTo>
                <a:cubicBezTo>
                  <a:pt x="167" y="511"/>
                  <a:pt x="168" y="511"/>
                  <a:pt x="168" y="511"/>
                </a:cubicBezTo>
                <a:close/>
                <a:moveTo>
                  <a:pt x="166" y="488"/>
                </a:move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66" y="489"/>
                  <a:pt x="166" y="489"/>
                  <a:pt x="166" y="489"/>
                </a:cubicBezTo>
                <a:cubicBezTo>
                  <a:pt x="166" y="489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90"/>
                  <a:pt x="166" y="490"/>
                  <a:pt x="166" y="490"/>
                </a:cubicBezTo>
                <a:cubicBezTo>
                  <a:pt x="166" y="489"/>
                  <a:pt x="166" y="489"/>
                  <a:pt x="166" y="489"/>
                </a:cubicBezTo>
                <a:lnTo>
                  <a:pt x="166" y="488"/>
                </a:lnTo>
                <a:close/>
                <a:moveTo>
                  <a:pt x="172" y="477"/>
                </a:moveTo>
                <a:cubicBezTo>
                  <a:pt x="172" y="477"/>
                  <a:pt x="172" y="478"/>
                  <a:pt x="172" y="478"/>
                </a:cubicBezTo>
                <a:cubicBezTo>
                  <a:pt x="172" y="478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172" y="479"/>
                  <a:pt x="172" y="478"/>
                  <a:pt x="172" y="478"/>
                </a:cubicBezTo>
                <a:cubicBezTo>
                  <a:pt x="172" y="478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ubicBezTo>
                  <a:pt x="172" y="477"/>
                  <a:pt x="172" y="477"/>
                  <a:pt x="172" y="477"/>
                </a:cubicBezTo>
                <a:close/>
                <a:moveTo>
                  <a:pt x="165" y="457"/>
                </a:moveTo>
                <a:cubicBezTo>
                  <a:pt x="165" y="457"/>
                  <a:pt x="165" y="457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5"/>
                  <a:pt x="165" y="454"/>
                  <a:pt x="165" y="452"/>
                </a:cubicBezTo>
                <a:cubicBezTo>
                  <a:pt x="165" y="451"/>
                  <a:pt x="165" y="451"/>
                  <a:pt x="165" y="450"/>
                </a:cubicBezTo>
                <a:cubicBezTo>
                  <a:pt x="165" y="450"/>
                  <a:pt x="165" y="450"/>
                  <a:pt x="165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0"/>
                  <a:pt x="164" y="450"/>
                  <a:pt x="164" y="450"/>
                </a:cubicBezTo>
                <a:cubicBezTo>
                  <a:pt x="164" y="451"/>
                  <a:pt x="164" y="451"/>
                  <a:pt x="164" y="452"/>
                </a:cubicBezTo>
                <a:cubicBezTo>
                  <a:pt x="164" y="454"/>
                  <a:pt x="164" y="455"/>
                  <a:pt x="165" y="457"/>
                </a:cubicBezTo>
                <a:cubicBezTo>
                  <a:pt x="164" y="458"/>
                  <a:pt x="164" y="459"/>
                  <a:pt x="165" y="460"/>
                </a:cubicBezTo>
                <a:cubicBezTo>
                  <a:pt x="165" y="461"/>
                  <a:pt x="165" y="462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3"/>
                  <a:pt x="165" y="463"/>
                  <a:pt x="165" y="463"/>
                </a:cubicBezTo>
                <a:cubicBezTo>
                  <a:pt x="165" y="462"/>
                  <a:pt x="165" y="461"/>
                  <a:pt x="165" y="460"/>
                </a:cubicBezTo>
                <a:cubicBezTo>
                  <a:pt x="165" y="459"/>
                  <a:pt x="165" y="458"/>
                  <a:pt x="165" y="457"/>
                </a:cubicBezTo>
                <a:close/>
                <a:moveTo>
                  <a:pt x="166" y="459"/>
                </a:moveTo>
                <a:cubicBezTo>
                  <a:pt x="166" y="458"/>
                  <a:pt x="166" y="457"/>
                  <a:pt x="166" y="457"/>
                </a:cubicBezTo>
                <a:cubicBezTo>
                  <a:pt x="166" y="457"/>
                  <a:pt x="166" y="457"/>
                  <a:pt x="166" y="457"/>
                </a:cubicBezTo>
                <a:cubicBezTo>
                  <a:pt x="167" y="454"/>
                  <a:pt x="166" y="451"/>
                  <a:pt x="166" y="448"/>
                </a:cubicBezTo>
                <a:cubicBezTo>
                  <a:pt x="166" y="447"/>
                  <a:pt x="166" y="445"/>
                  <a:pt x="166" y="444"/>
                </a:cubicBezTo>
                <a:cubicBezTo>
                  <a:pt x="166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65" y="446"/>
                  <a:pt x="165" y="447"/>
                  <a:pt x="165" y="448"/>
                </a:cubicBezTo>
                <a:cubicBezTo>
                  <a:pt x="165" y="451"/>
                  <a:pt x="166" y="454"/>
                  <a:pt x="165" y="457"/>
                </a:cubicBezTo>
                <a:cubicBezTo>
                  <a:pt x="165" y="457"/>
                  <a:pt x="165" y="457"/>
                  <a:pt x="165" y="457"/>
                </a:cubicBezTo>
                <a:cubicBezTo>
                  <a:pt x="165" y="458"/>
                  <a:pt x="165" y="458"/>
                  <a:pt x="165" y="459"/>
                </a:cubicBezTo>
                <a:cubicBezTo>
                  <a:pt x="166" y="461"/>
                  <a:pt x="166" y="463"/>
                  <a:pt x="166" y="465"/>
                </a:cubicBezTo>
                <a:cubicBezTo>
                  <a:pt x="166" y="465"/>
                  <a:pt x="166" y="465"/>
                  <a:pt x="166" y="465"/>
                </a:cubicBezTo>
                <a:cubicBezTo>
                  <a:pt x="166" y="469"/>
                  <a:pt x="166" y="473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7"/>
                  <a:pt x="166" y="477"/>
                  <a:pt x="166" y="477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5"/>
                  <a:pt x="165" y="473"/>
                  <a:pt x="165" y="471"/>
                </a:cubicBezTo>
                <a:cubicBezTo>
                  <a:pt x="165" y="470"/>
                  <a:pt x="165" y="469"/>
                  <a:pt x="165" y="469"/>
                </a:cubicBezTo>
                <a:cubicBezTo>
                  <a:pt x="165" y="469"/>
                  <a:pt x="165" y="468"/>
                  <a:pt x="165" y="468"/>
                </a:cubicBezTo>
                <a:cubicBezTo>
                  <a:pt x="165" y="468"/>
                  <a:pt x="165" y="468"/>
                  <a:pt x="165" y="469"/>
                </a:cubicBezTo>
                <a:cubicBezTo>
                  <a:pt x="165" y="469"/>
                  <a:pt x="165" y="469"/>
                  <a:pt x="165" y="469"/>
                </a:cubicBezTo>
                <a:cubicBezTo>
                  <a:pt x="165" y="469"/>
                  <a:pt x="165" y="470"/>
                  <a:pt x="165" y="471"/>
                </a:cubicBezTo>
                <a:cubicBezTo>
                  <a:pt x="165" y="473"/>
                  <a:pt x="165" y="475"/>
                  <a:pt x="166" y="476"/>
                </a:cubicBezTo>
                <a:cubicBezTo>
                  <a:pt x="166" y="476"/>
                  <a:pt x="166" y="476"/>
                  <a:pt x="166" y="476"/>
                </a:cubicBezTo>
                <a:cubicBezTo>
                  <a:pt x="165" y="478"/>
                  <a:pt x="165" y="479"/>
                  <a:pt x="165" y="480"/>
                </a:cubicBezTo>
                <a:cubicBezTo>
                  <a:pt x="165" y="482"/>
                  <a:pt x="166" y="483"/>
                  <a:pt x="165" y="484"/>
                </a:cubicBezTo>
                <a:cubicBezTo>
                  <a:pt x="165" y="484"/>
                  <a:pt x="165" y="484"/>
                  <a:pt x="166" y="484"/>
                </a:cubicBezTo>
                <a:cubicBezTo>
                  <a:pt x="166" y="484"/>
                  <a:pt x="166" y="484"/>
                  <a:pt x="166" y="484"/>
                </a:cubicBezTo>
                <a:cubicBezTo>
                  <a:pt x="166" y="483"/>
                  <a:pt x="166" y="482"/>
                  <a:pt x="166" y="480"/>
                </a:cubicBezTo>
                <a:cubicBezTo>
                  <a:pt x="166" y="479"/>
                  <a:pt x="166" y="478"/>
                  <a:pt x="166" y="477"/>
                </a:cubicBezTo>
                <a:cubicBezTo>
                  <a:pt x="166" y="478"/>
                  <a:pt x="166" y="480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3"/>
                  <a:pt x="166" y="483"/>
                  <a:pt x="167" y="483"/>
                </a:cubicBezTo>
                <a:cubicBezTo>
                  <a:pt x="167" y="483"/>
                  <a:pt x="167" y="484"/>
                  <a:pt x="167" y="483"/>
                </a:cubicBezTo>
                <a:cubicBezTo>
                  <a:pt x="167" y="483"/>
                  <a:pt x="167" y="483"/>
                  <a:pt x="167" y="483"/>
                </a:cubicBezTo>
                <a:cubicBezTo>
                  <a:pt x="167" y="483"/>
                  <a:pt x="167" y="483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7" y="482"/>
                  <a:pt x="167" y="482"/>
                  <a:pt x="167" y="482"/>
                </a:cubicBezTo>
                <a:cubicBezTo>
                  <a:pt x="168" y="479"/>
                  <a:pt x="169" y="477"/>
                  <a:pt x="169" y="475"/>
                </a:cubicBezTo>
                <a:cubicBezTo>
                  <a:pt x="169" y="474"/>
                  <a:pt x="168" y="474"/>
                  <a:pt x="168" y="473"/>
                </a:cubicBezTo>
                <a:cubicBezTo>
                  <a:pt x="168" y="473"/>
                  <a:pt x="168" y="472"/>
                  <a:pt x="168" y="471"/>
                </a:cubicBezTo>
                <a:cubicBezTo>
                  <a:pt x="168" y="471"/>
                  <a:pt x="167" y="470"/>
                  <a:pt x="167" y="470"/>
                </a:cubicBezTo>
                <a:cubicBezTo>
                  <a:pt x="167" y="468"/>
                  <a:pt x="168" y="465"/>
                  <a:pt x="166" y="465"/>
                </a:cubicBezTo>
                <a:cubicBezTo>
                  <a:pt x="167" y="463"/>
                  <a:pt x="166" y="461"/>
                  <a:pt x="166" y="459"/>
                </a:cubicBezTo>
                <a:close/>
                <a:moveTo>
                  <a:pt x="178" y="450"/>
                </a:moveTo>
                <a:cubicBezTo>
                  <a:pt x="179" y="450"/>
                  <a:pt x="179" y="450"/>
                  <a:pt x="179" y="450"/>
                </a:cubicBezTo>
                <a:cubicBezTo>
                  <a:pt x="179" y="451"/>
                  <a:pt x="179" y="452"/>
                  <a:pt x="179" y="453"/>
                </a:cubicBezTo>
                <a:cubicBezTo>
                  <a:pt x="179" y="453"/>
                  <a:pt x="178" y="454"/>
                  <a:pt x="178" y="454"/>
                </a:cubicBezTo>
                <a:cubicBezTo>
                  <a:pt x="178" y="454"/>
                  <a:pt x="178" y="454"/>
                  <a:pt x="178" y="454"/>
                </a:cubicBezTo>
                <a:cubicBezTo>
                  <a:pt x="180" y="454"/>
                  <a:pt x="179" y="456"/>
                  <a:pt x="180" y="457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80" y="457"/>
                  <a:pt x="179" y="457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79" y="458"/>
                  <a:pt x="179" y="458"/>
                  <a:pt x="179" y="458"/>
                </a:cubicBezTo>
                <a:cubicBezTo>
                  <a:pt x="180" y="459"/>
                  <a:pt x="181" y="463"/>
                  <a:pt x="180" y="466"/>
                </a:cubicBezTo>
                <a:cubicBezTo>
                  <a:pt x="180" y="466"/>
                  <a:pt x="180" y="466"/>
                  <a:pt x="181" y="467"/>
                </a:cubicBezTo>
                <a:cubicBezTo>
                  <a:pt x="180" y="468"/>
                  <a:pt x="181" y="470"/>
                  <a:pt x="180" y="472"/>
                </a:cubicBezTo>
                <a:cubicBezTo>
                  <a:pt x="178" y="472"/>
                  <a:pt x="179" y="470"/>
                  <a:pt x="179" y="470"/>
                </a:cubicBezTo>
                <a:cubicBezTo>
                  <a:pt x="179" y="469"/>
                  <a:pt x="178" y="469"/>
                  <a:pt x="178" y="469"/>
                </a:cubicBezTo>
                <a:cubicBezTo>
                  <a:pt x="178" y="469"/>
                  <a:pt x="178" y="468"/>
                  <a:pt x="178" y="468"/>
                </a:cubicBezTo>
                <a:cubicBezTo>
                  <a:pt x="178" y="468"/>
                  <a:pt x="178" y="467"/>
                  <a:pt x="178" y="467"/>
                </a:cubicBezTo>
                <a:cubicBezTo>
                  <a:pt x="178" y="465"/>
                  <a:pt x="179" y="464"/>
                  <a:pt x="178" y="463"/>
                </a:cubicBezTo>
                <a:cubicBezTo>
                  <a:pt x="179" y="462"/>
                  <a:pt x="177" y="459"/>
                  <a:pt x="178" y="458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6"/>
                  <a:pt x="177" y="455"/>
                  <a:pt x="178" y="454"/>
                </a:cubicBezTo>
                <a:cubicBezTo>
                  <a:pt x="178" y="453"/>
                  <a:pt x="178" y="453"/>
                  <a:pt x="178" y="453"/>
                </a:cubicBezTo>
                <a:cubicBezTo>
                  <a:pt x="178" y="452"/>
                  <a:pt x="179" y="451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ubicBezTo>
                  <a:pt x="178" y="450"/>
                  <a:pt x="178" y="450"/>
                  <a:pt x="178" y="450"/>
                </a:cubicBezTo>
                <a:close/>
                <a:moveTo>
                  <a:pt x="179" y="457"/>
                </a:moveTo>
                <a:cubicBezTo>
                  <a:pt x="179" y="457"/>
                  <a:pt x="179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7"/>
                </a:cubicBezTo>
                <a:cubicBezTo>
                  <a:pt x="178" y="457"/>
                  <a:pt x="178" y="457"/>
                  <a:pt x="178" y="458"/>
                </a:cubicBezTo>
                <a:cubicBezTo>
                  <a:pt x="179" y="457"/>
                  <a:pt x="179" y="457"/>
                  <a:pt x="179" y="457"/>
                </a:cubicBezTo>
                <a:cubicBezTo>
                  <a:pt x="179" y="458"/>
                  <a:pt x="179" y="458"/>
                  <a:pt x="179" y="457"/>
                </a:cubicBezTo>
                <a:cubicBezTo>
                  <a:pt x="179" y="457"/>
                  <a:pt x="179" y="457"/>
                  <a:pt x="179" y="457"/>
                </a:cubicBezTo>
                <a:close/>
                <a:moveTo>
                  <a:pt x="164" y="442"/>
                </a:move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2"/>
                  <a:pt x="164" y="442"/>
                </a:cubicBezTo>
                <a:cubicBezTo>
                  <a:pt x="164" y="442"/>
                  <a:pt x="164" y="443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4"/>
                  <a:pt x="164" y="444"/>
                  <a:pt x="164" y="444"/>
                </a:cubicBezTo>
                <a:cubicBezTo>
                  <a:pt x="164" y="443"/>
                  <a:pt x="164" y="442"/>
                  <a:pt x="164" y="442"/>
                </a:cubicBezTo>
                <a:close/>
                <a:moveTo>
                  <a:pt x="164" y="421"/>
                </a:moveTo>
                <a:cubicBezTo>
                  <a:pt x="164" y="422"/>
                  <a:pt x="164" y="423"/>
                  <a:pt x="164" y="424"/>
                </a:cubicBezTo>
                <a:cubicBezTo>
                  <a:pt x="164" y="425"/>
                  <a:pt x="164" y="426"/>
                  <a:pt x="164" y="427"/>
                </a:cubicBezTo>
                <a:cubicBezTo>
                  <a:pt x="164" y="427"/>
                  <a:pt x="164" y="427"/>
                  <a:pt x="165" y="427"/>
                </a:cubicBezTo>
                <a:cubicBezTo>
                  <a:pt x="165" y="427"/>
                  <a:pt x="165" y="427"/>
                  <a:pt x="165" y="427"/>
                </a:cubicBezTo>
                <a:cubicBezTo>
                  <a:pt x="165" y="426"/>
                  <a:pt x="165" y="425"/>
                  <a:pt x="165" y="424"/>
                </a:cubicBezTo>
                <a:cubicBezTo>
                  <a:pt x="165" y="423"/>
                  <a:pt x="164" y="422"/>
                  <a:pt x="164" y="422"/>
                </a:cubicBezTo>
                <a:cubicBezTo>
                  <a:pt x="165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ubicBezTo>
                  <a:pt x="164" y="421"/>
                  <a:pt x="164" y="421"/>
                  <a:pt x="164" y="421"/>
                </a:cubicBezTo>
                <a:close/>
                <a:moveTo>
                  <a:pt x="162" y="394"/>
                </a:moveTo>
                <a:cubicBezTo>
                  <a:pt x="162" y="397"/>
                  <a:pt x="162" y="400"/>
                  <a:pt x="163" y="402"/>
                </a:cubicBezTo>
                <a:cubicBezTo>
                  <a:pt x="163" y="406"/>
                  <a:pt x="163" y="410"/>
                  <a:pt x="163" y="413"/>
                </a:cubicBezTo>
                <a:cubicBezTo>
                  <a:pt x="163" y="413"/>
                  <a:pt x="163" y="413"/>
                  <a:pt x="163" y="413"/>
                </a:cubicBezTo>
                <a:cubicBezTo>
                  <a:pt x="163" y="413"/>
                  <a:pt x="164" y="413"/>
                  <a:pt x="164" y="413"/>
                </a:cubicBezTo>
                <a:cubicBezTo>
                  <a:pt x="164" y="410"/>
                  <a:pt x="164" y="406"/>
                  <a:pt x="163" y="402"/>
                </a:cubicBezTo>
                <a:cubicBezTo>
                  <a:pt x="163" y="400"/>
                  <a:pt x="163" y="397"/>
                  <a:pt x="163" y="394"/>
                </a:cubicBezTo>
                <a:cubicBezTo>
                  <a:pt x="163" y="394"/>
                  <a:pt x="163" y="394"/>
                  <a:pt x="163" y="394"/>
                </a:cubicBezTo>
                <a:cubicBezTo>
                  <a:pt x="163" y="394"/>
                  <a:pt x="162" y="394"/>
                  <a:pt x="162" y="394"/>
                </a:cubicBezTo>
                <a:cubicBezTo>
                  <a:pt x="162" y="394"/>
                  <a:pt x="162" y="394"/>
                  <a:pt x="162" y="394"/>
                </a:cubicBezTo>
                <a:close/>
                <a:moveTo>
                  <a:pt x="162" y="400"/>
                </a:moveTo>
                <a:cubicBezTo>
                  <a:pt x="162" y="399"/>
                  <a:pt x="161" y="399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1" y="400"/>
                  <a:pt x="161" y="400"/>
                  <a:pt x="161" y="400"/>
                </a:cubicBezTo>
                <a:cubicBezTo>
                  <a:pt x="162" y="400"/>
                  <a:pt x="162" y="401"/>
                  <a:pt x="162" y="401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62" y="401"/>
                  <a:pt x="162" y="401"/>
                  <a:pt x="162" y="401"/>
                </a:cubicBezTo>
                <a:cubicBezTo>
                  <a:pt x="162" y="401"/>
                  <a:pt x="162" y="400"/>
                  <a:pt x="162" y="400"/>
                </a:cubicBezTo>
                <a:close/>
                <a:moveTo>
                  <a:pt x="161" y="387"/>
                </a:move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7"/>
                  <a:pt x="161" y="387"/>
                </a:cubicBezTo>
                <a:cubicBezTo>
                  <a:pt x="161" y="387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8"/>
                  <a:pt x="161" y="388"/>
                </a:cubicBezTo>
                <a:cubicBezTo>
                  <a:pt x="161" y="388"/>
                  <a:pt x="161" y="387"/>
                  <a:pt x="161" y="387"/>
                </a:cubicBezTo>
                <a:close/>
                <a:moveTo>
                  <a:pt x="161" y="380"/>
                </a:moveTo>
                <a:cubicBezTo>
                  <a:pt x="161" y="380"/>
                  <a:pt x="161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0"/>
                  <a:pt x="160" y="380"/>
                </a:cubicBezTo>
                <a:cubicBezTo>
                  <a:pt x="160" y="380"/>
                  <a:pt x="160" y="381"/>
                  <a:pt x="160" y="381"/>
                </a:cubicBezTo>
                <a:cubicBezTo>
                  <a:pt x="160" y="382"/>
                  <a:pt x="161" y="383"/>
                  <a:pt x="160" y="384"/>
                </a:cubicBezTo>
                <a:cubicBezTo>
                  <a:pt x="160" y="384"/>
                  <a:pt x="161" y="385"/>
                  <a:pt x="161" y="385"/>
                </a:cubicBezTo>
                <a:cubicBezTo>
                  <a:pt x="161" y="385"/>
                  <a:pt x="161" y="384"/>
                  <a:pt x="161" y="384"/>
                </a:cubicBezTo>
                <a:cubicBezTo>
                  <a:pt x="161" y="383"/>
                  <a:pt x="161" y="382"/>
                  <a:pt x="161" y="381"/>
                </a:cubicBezTo>
                <a:cubicBezTo>
                  <a:pt x="161" y="381"/>
                  <a:pt x="161" y="380"/>
                  <a:pt x="161" y="380"/>
                </a:cubicBezTo>
                <a:close/>
                <a:moveTo>
                  <a:pt x="160" y="374"/>
                </a:move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4"/>
                  <a:pt x="160" y="374"/>
                  <a:pt x="160" y="374"/>
                </a:cubicBezTo>
                <a:cubicBezTo>
                  <a:pt x="160" y="375"/>
                  <a:pt x="160" y="376"/>
                  <a:pt x="160" y="376"/>
                </a:cubicBezTo>
                <a:cubicBezTo>
                  <a:pt x="160" y="377"/>
                  <a:pt x="160" y="377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0" y="378"/>
                  <a:pt x="160" y="378"/>
                  <a:pt x="160" y="378"/>
                </a:cubicBezTo>
                <a:cubicBezTo>
                  <a:pt x="161" y="377"/>
                  <a:pt x="160" y="377"/>
                  <a:pt x="160" y="376"/>
                </a:cubicBezTo>
                <a:cubicBezTo>
                  <a:pt x="160" y="376"/>
                  <a:pt x="160" y="375"/>
                  <a:pt x="160" y="374"/>
                </a:cubicBezTo>
                <a:close/>
                <a:moveTo>
                  <a:pt x="161" y="363"/>
                </a:moveTo>
                <a:cubicBezTo>
                  <a:pt x="161" y="364"/>
                  <a:pt x="161" y="364"/>
                  <a:pt x="161" y="365"/>
                </a:cubicBezTo>
                <a:cubicBezTo>
                  <a:pt x="161" y="365"/>
                  <a:pt x="161" y="365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1" y="366"/>
                  <a:pt x="161" y="366"/>
                  <a:pt x="161" y="366"/>
                </a:cubicBezTo>
                <a:cubicBezTo>
                  <a:pt x="162" y="365"/>
                  <a:pt x="161" y="365"/>
                  <a:pt x="161" y="364"/>
                </a:cubicBezTo>
                <a:cubicBezTo>
                  <a:pt x="161" y="364"/>
                  <a:pt x="161" y="364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ubicBezTo>
                  <a:pt x="161" y="363"/>
                  <a:pt x="161" y="363"/>
                  <a:pt x="161" y="363"/>
                </a:cubicBezTo>
                <a:close/>
                <a:moveTo>
                  <a:pt x="161" y="352"/>
                </a:moveTo>
                <a:cubicBezTo>
                  <a:pt x="160" y="354"/>
                  <a:pt x="160" y="355"/>
                  <a:pt x="160" y="357"/>
                </a:cubicBezTo>
                <a:cubicBezTo>
                  <a:pt x="160" y="357"/>
                  <a:pt x="160" y="357"/>
                  <a:pt x="161" y="357"/>
                </a:cubicBezTo>
                <a:cubicBezTo>
                  <a:pt x="161" y="357"/>
                  <a:pt x="161" y="357"/>
                  <a:pt x="161" y="357"/>
                </a:cubicBezTo>
                <a:cubicBezTo>
                  <a:pt x="161" y="355"/>
                  <a:pt x="161" y="354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61" y="352"/>
                  <a:pt x="161" y="352"/>
                  <a:pt x="161" y="352"/>
                </a:cubicBezTo>
                <a:close/>
                <a:moveTo>
                  <a:pt x="105" y="291"/>
                </a:moveTo>
                <a:cubicBezTo>
                  <a:pt x="105" y="291"/>
                  <a:pt x="105" y="292"/>
                  <a:pt x="105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2"/>
                  <a:pt x="106" y="292"/>
                </a:cubicBezTo>
                <a:cubicBezTo>
                  <a:pt x="106" y="292"/>
                  <a:pt x="106" y="291"/>
                  <a:pt x="106" y="291"/>
                </a:cubicBezTo>
                <a:cubicBezTo>
                  <a:pt x="106" y="291"/>
                  <a:pt x="106" y="291"/>
                  <a:pt x="106" y="291"/>
                </a:cubicBezTo>
                <a:cubicBezTo>
                  <a:pt x="106" y="291"/>
                  <a:pt x="106" y="290"/>
                  <a:pt x="106" y="290"/>
                </a:cubicBezTo>
                <a:cubicBezTo>
                  <a:pt x="105" y="290"/>
                  <a:pt x="105" y="290"/>
                  <a:pt x="105" y="291"/>
                </a:cubicBezTo>
                <a:cubicBezTo>
                  <a:pt x="105" y="291"/>
                  <a:pt x="105" y="291"/>
                  <a:pt x="105" y="291"/>
                </a:cubicBezTo>
                <a:close/>
                <a:moveTo>
                  <a:pt x="182" y="550"/>
                </a:moveTo>
                <a:cubicBezTo>
                  <a:pt x="182" y="551"/>
                  <a:pt x="182" y="551"/>
                  <a:pt x="182" y="551"/>
                </a:cubicBezTo>
                <a:cubicBezTo>
                  <a:pt x="182" y="552"/>
                  <a:pt x="183" y="553"/>
                  <a:pt x="182" y="553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4"/>
                  <a:pt x="182" y="554"/>
                  <a:pt x="182" y="554"/>
                </a:cubicBezTo>
                <a:cubicBezTo>
                  <a:pt x="182" y="555"/>
                  <a:pt x="182" y="556"/>
                  <a:pt x="182" y="557"/>
                </a:cubicBezTo>
                <a:cubicBezTo>
                  <a:pt x="182" y="558"/>
                  <a:pt x="182" y="560"/>
                  <a:pt x="183" y="561"/>
                </a:cubicBezTo>
                <a:cubicBezTo>
                  <a:pt x="183" y="561"/>
                  <a:pt x="183" y="561"/>
                  <a:pt x="184" y="561"/>
                </a:cubicBezTo>
                <a:cubicBezTo>
                  <a:pt x="184" y="561"/>
                  <a:pt x="184" y="560"/>
                  <a:pt x="184" y="560"/>
                </a:cubicBezTo>
                <a:cubicBezTo>
                  <a:pt x="183" y="559"/>
                  <a:pt x="183" y="558"/>
                  <a:pt x="183" y="557"/>
                </a:cubicBezTo>
                <a:cubicBezTo>
                  <a:pt x="183" y="556"/>
                  <a:pt x="183" y="555"/>
                  <a:pt x="183" y="554"/>
                </a:cubicBezTo>
                <a:cubicBezTo>
                  <a:pt x="183" y="553"/>
                  <a:pt x="183" y="552"/>
                  <a:pt x="183" y="551"/>
                </a:cubicBezTo>
                <a:cubicBezTo>
                  <a:pt x="183" y="550"/>
                  <a:pt x="182" y="550"/>
                  <a:pt x="182" y="550"/>
                </a:cubicBezTo>
                <a:cubicBezTo>
                  <a:pt x="182" y="550"/>
                  <a:pt x="182" y="550"/>
                  <a:pt x="182" y="550"/>
                </a:cubicBezTo>
                <a:close/>
                <a:moveTo>
                  <a:pt x="171" y="554"/>
                </a:moveTo>
                <a:cubicBezTo>
                  <a:pt x="172" y="553"/>
                  <a:pt x="172" y="552"/>
                  <a:pt x="171" y="550"/>
                </a:cubicBezTo>
                <a:cubicBezTo>
                  <a:pt x="172" y="548"/>
                  <a:pt x="171" y="546"/>
                  <a:pt x="171" y="544"/>
                </a:cubicBezTo>
                <a:cubicBezTo>
                  <a:pt x="171" y="544"/>
                  <a:pt x="171" y="544"/>
                  <a:pt x="171" y="544"/>
                </a:cubicBezTo>
                <a:cubicBezTo>
                  <a:pt x="171" y="543"/>
                  <a:pt x="171" y="542"/>
                  <a:pt x="171" y="541"/>
                </a:cubicBezTo>
                <a:cubicBezTo>
                  <a:pt x="171" y="540"/>
                  <a:pt x="170" y="539"/>
                  <a:pt x="171" y="538"/>
                </a:cubicBezTo>
                <a:cubicBezTo>
                  <a:pt x="171" y="538"/>
                  <a:pt x="171" y="537"/>
                  <a:pt x="170" y="537"/>
                </a:cubicBezTo>
                <a:cubicBezTo>
                  <a:pt x="170" y="537"/>
                  <a:pt x="170" y="537"/>
                  <a:pt x="170" y="537"/>
                </a:cubicBezTo>
                <a:cubicBezTo>
                  <a:pt x="170" y="537"/>
                  <a:pt x="170" y="538"/>
                  <a:pt x="170" y="538"/>
                </a:cubicBezTo>
                <a:cubicBezTo>
                  <a:pt x="169" y="539"/>
                  <a:pt x="170" y="540"/>
                  <a:pt x="170" y="541"/>
                </a:cubicBezTo>
                <a:cubicBezTo>
                  <a:pt x="170" y="542"/>
                  <a:pt x="170" y="543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70" y="544"/>
                  <a:pt x="170" y="544"/>
                  <a:pt x="170" y="544"/>
                </a:cubicBezTo>
                <a:cubicBezTo>
                  <a:pt x="169" y="546"/>
                  <a:pt x="172" y="549"/>
                  <a:pt x="169" y="550"/>
                </a:cubicBezTo>
                <a:cubicBezTo>
                  <a:pt x="170" y="551"/>
                  <a:pt x="169" y="552"/>
                  <a:pt x="169" y="553"/>
                </a:cubicBezTo>
                <a:cubicBezTo>
                  <a:pt x="170" y="553"/>
                  <a:pt x="170" y="553"/>
                  <a:pt x="171" y="554"/>
                </a:cubicBezTo>
                <a:cubicBezTo>
                  <a:pt x="171" y="556"/>
                  <a:pt x="171" y="558"/>
                  <a:pt x="171" y="560"/>
                </a:cubicBezTo>
                <a:cubicBezTo>
                  <a:pt x="171" y="561"/>
                  <a:pt x="171" y="563"/>
                  <a:pt x="172" y="565"/>
                </a:cubicBezTo>
                <a:cubicBezTo>
                  <a:pt x="172" y="565"/>
                  <a:pt x="172" y="565"/>
                  <a:pt x="172" y="565"/>
                </a:cubicBezTo>
                <a:cubicBezTo>
                  <a:pt x="173" y="565"/>
                  <a:pt x="173" y="565"/>
                  <a:pt x="173" y="565"/>
                </a:cubicBezTo>
                <a:cubicBezTo>
                  <a:pt x="172" y="563"/>
                  <a:pt x="172" y="561"/>
                  <a:pt x="172" y="560"/>
                </a:cubicBezTo>
                <a:cubicBezTo>
                  <a:pt x="172" y="558"/>
                  <a:pt x="172" y="556"/>
                  <a:pt x="171" y="554"/>
                </a:cubicBezTo>
                <a:close/>
                <a:moveTo>
                  <a:pt x="170" y="536"/>
                </a:moveTo>
                <a:cubicBezTo>
                  <a:pt x="170" y="536"/>
                  <a:pt x="171" y="536"/>
                  <a:pt x="171" y="535"/>
                </a:cubicBezTo>
                <a:cubicBezTo>
                  <a:pt x="171" y="534"/>
                  <a:pt x="171" y="533"/>
                  <a:pt x="170" y="532"/>
                </a:cubicBezTo>
                <a:cubicBezTo>
                  <a:pt x="170" y="532"/>
                  <a:pt x="170" y="532"/>
                  <a:pt x="170" y="532"/>
                </a:cubicBezTo>
                <a:cubicBezTo>
                  <a:pt x="171" y="528"/>
                  <a:pt x="170" y="525"/>
                  <a:pt x="170" y="522"/>
                </a:cubicBezTo>
                <a:cubicBezTo>
                  <a:pt x="168" y="521"/>
                  <a:pt x="170" y="519"/>
                  <a:pt x="169" y="519"/>
                </a:cubicBezTo>
                <a:cubicBezTo>
                  <a:pt x="169" y="519"/>
                  <a:pt x="168" y="519"/>
                  <a:pt x="168" y="519"/>
                </a:cubicBezTo>
                <a:cubicBezTo>
                  <a:pt x="168" y="523"/>
                  <a:pt x="168" y="527"/>
                  <a:pt x="168" y="530"/>
                </a:cubicBezTo>
                <a:cubicBezTo>
                  <a:pt x="170" y="530"/>
                  <a:pt x="169" y="531"/>
                  <a:pt x="170" y="532"/>
                </a:cubicBezTo>
                <a:cubicBezTo>
                  <a:pt x="170" y="533"/>
                  <a:pt x="170" y="534"/>
                  <a:pt x="170" y="535"/>
                </a:cubicBezTo>
                <a:cubicBezTo>
                  <a:pt x="170" y="535"/>
                  <a:pt x="170" y="536"/>
                  <a:pt x="170" y="53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19050" cap="flat" cmpd="sng">
            <a:solidFill>
              <a:schemeClr val="tx1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815939" y="612429"/>
            <a:ext cx="500762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耕者有其田</a:t>
            </a:r>
            <a:r>
              <a:rPr lang="en-US" altLang="zh-CN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在近代中国的理论与实践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 hidden="1"/>
          <p:cNvSpPr/>
          <p:nvPr>
            <p:custDataLst>
              <p:tags r:id="rId1"/>
            </p:custDataLst>
          </p:nvPr>
        </p:nvSpPr>
        <p:spPr>
          <a:xfrm>
            <a:off x="385763" y="4277916"/>
            <a:ext cx="8372475" cy="6107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1954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年召开的第一届全国人大制定并通过了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</a:t>
            </a: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中华人民共和国宪法</a:t>
            </a:r>
            <a:r>
              <a:rPr lang="en-US" altLang="zh-C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》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46933" y="731224"/>
            <a:ext cx="3827033" cy="4198448"/>
          </a:xfrm>
          <a:prstGeom prst="rect">
            <a:avLst/>
          </a:prstGeom>
        </p:spPr>
      </p:pic>
      <p:sp>
        <p:nvSpPr>
          <p:cNvPr id="4" name="椭圆 32786"/>
          <p:cNvSpPr/>
          <p:nvPr>
            <p:custDataLst>
              <p:tags r:id="rId4"/>
            </p:custDataLst>
          </p:nvPr>
        </p:nvSpPr>
        <p:spPr>
          <a:xfrm>
            <a:off x="1205964" y="4147387"/>
            <a:ext cx="838462" cy="87640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68580" tIns="34290" rIns="68580" bIns="34290" anchor="ctr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武汉</a:t>
            </a:r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chemeClr val="bg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32787"/>
          <p:cNvSpPr/>
          <p:nvPr>
            <p:custDataLst>
              <p:tags r:id="rId5"/>
            </p:custDataLst>
          </p:nvPr>
        </p:nvSpPr>
        <p:spPr>
          <a:xfrm>
            <a:off x="2867446" y="3537105"/>
            <a:ext cx="838461" cy="87640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68580" tIns="34290" rIns="68580" bIns="34290" anchor="ctr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南京</a:t>
            </a:r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chemeClr val="bg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683" b="90931" l="5405" r="95010">
                        <a14:foregroundMark x1="93763" y1="13365" x2="48233" y2="6683"/>
                        <a14:foregroundMark x1="48233" y1="6683" x2="4782" y2="38186"/>
                        <a14:foregroundMark x1="4782" y1="38186" x2="24532" y2="80668"/>
                        <a14:foregroundMark x1="24532" y1="80668" x2="71726" y2="95704"/>
                        <a14:foregroundMark x1="71726" y1="95704" x2="99376" y2="56802"/>
                        <a14:foregroundMark x1="99376" y1="56802" x2="92516" y2="12411"/>
                        <a14:foregroundMark x1="92516" y1="12411" x2="91684" y2="10979"/>
                        <a14:foregroundMark x1="85031" y1="15752" x2="39085" y2="14797"/>
                        <a14:foregroundMark x1="39085" y1="14797" x2="13721" y2="60621"/>
                        <a14:foregroundMark x1="13721" y1="60621" x2="57796" y2="83771"/>
                        <a14:foregroundMark x1="57796" y1="83771" x2="94802" y2="66348"/>
                        <a14:foregroundMark x1="94802" y1="66348" x2="86694" y2="11695"/>
                        <a14:foregroundMark x1="87318" y1="24105" x2="40333" y2="25776"/>
                        <a14:foregroundMark x1="40333" y1="25776" x2="52391" y2="77804"/>
                        <a14:foregroundMark x1="52391" y1="77804" x2="85447" y2="54415"/>
                        <a14:foregroundMark x1="85447" y1="54415" x2="80457" y2="19570"/>
                        <a14:foregroundMark x1="89397" y1="73747" x2="88565" y2="76611"/>
                        <a14:foregroundMark x1="95634" y1="68019" x2="86486" y2="44153"/>
                        <a14:foregroundMark x1="75052" y1="11217" x2="72973" y2="9785"/>
                        <a14:foregroundMark x1="67568" y1="9069" x2="61123" y2="6921"/>
                        <a14:foregroundMark x1="14553" y1="28640" x2="18295" y2="78520"/>
                        <a14:foregroundMark x1="18295" y1="78520" x2="14345" y2="31026"/>
                        <a14:foregroundMark x1="13098" y1="49642" x2="11227" y2="47733"/>
                        <a14:foregroundMark x1="16216" y1="67303" x2="14761" y2="67064"/>
                        <a14:foregroundMark x1="12682" y1="27208" x2="5613" y2="66110"/>
                        <a14:foregroundMark x1="5613" y1="66110" x2="13514" y2="28162"/>
                        <a14:foregroundMark x1="91268" y1="77088" x2="90021" y2="78043"/>
                        <a14:foregroundMark x1="88358" y1="80430" x2="86694" y2="80907"/>
                        <a14:foregroundMark x1="91060" y1="83532" x2="52807" y2="90931"/>
                        <a14:foregroundMark x1="52807" y1="90931" x2="77547" y2="8448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818634">
            <a:off x="209077" y="1793364"/>
            <a:ext cx="880824" cy="767489"/>
          </a:xfrm>
          <a:prstGeom prst="rect">
            <a:avLst/>
          </a:prstGeom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028" b="96209" l="2875" r="94456">
                        <a14:foregroundMark x1="7598" y1="9005" x2="5544" y2="61374"/>
                        <a14:foregroundMark x1="5544" y1="61374" x2="32033" y2="93128"/>
                        <a14:foregroundMark x1="32033" y1="93128" x2="52361" y2="34597"/>
                        <a14:foregroundMark x1="52361" y1="34597" x2="16838" y2="5450"/>
                        <a14:foregroundMark x1="16838" y1="5450" x2="3285" y2="37915"/>
                        <a14:foregroundMark x1="20739" y1="11137" x2="62834" y2="53555"/>
                        <a14:foregroundMark x1="62834" y1="53555" x2="38604" y2="86493"/>
                        <a14:foregroundMark x1="38604" y1="86493" x2="12936" y2="28673"/>
                        <a14:foregroundMark x1="12936" y1="28673" x2="18070" y2="17773"/>
                        <a14:foregroundMark x1="17043" y1="19431" x2="19097" y2="65640"/>
                        <a14:foregroundMark x1="19097" y1="65640" x2="45380" y2="39573"/>
                        <a14:foregroundMark x1="45380" y1="39573" x2="17659" y2="22512"/>
                        <a14:foregroundMark x1="29158" y1="13033" x2="30390" y2="8294"/>
                        <a14:foregroundMark x1="35729" y1="6161" x2="83573" y2="32701"/>
                        <a14:foregroundMark x1="83573" y1="32701" x2="69815" y2="75829"/>
                        <a14:foregroundMark x1="69815" y1="75829" x2="31828" y2="41706"/>
                        <a14:foregroundMark x1="31828" y1="41706" x2="53593" y2="9953"/>
                        <a14:foregroundMark x1="53593" y1="9953" x2="54620" y2="10664"/>
                        <a14:foregroundMark x1="63860" y1="16825" x2="90349" y2="59005"/>
                        <a14:foregroundMark x1="90349" y1="59005" x2="72895" y2="22986"/>
                        <a14:foregroundMark x1="65503" y1="20853" x2="69405" y2="72038"/>
                        <a14:foregroundMark x1="69405" y1="72038" x2="81520" y2="32938"/>
                        <a14:foregroundMark x1="81520" y1="32938" x2="58316" y2="35071"/>
                        <a14:foregroundMark x1="11704" y1="65403" x2="44559" y2="93128"/>
                        <a14:foregroundMark x1="44559" y1="93128" x2="11294" y2="79621"/>
                        <a14:foregroundMark x1="11294" y1="79621" x2="18480" y2="93602"/>
                        <a14:foregroundMark x1="44969" y1="48341" x2="45585" y2="58768"/>
                        <a14:foregroundMark x1="49076" y1="49289" x2="52361" y2="47156"/>
                        <a14:foregroundMark x1="78850" y1="27014" x2="87064" y2="66588"/>
                        <a14:foregroundMark x1="87064" y1="66588" x2="78850" y2="29858"/>
                        <a14:foregroundMark x1="78029" y1="31280" x2="81109" y2="28910"/>
                        <a14:foregroundMark x1="80903" y1="29147" x2="83984" y2="25355"/>
                        <a14:foregroundMark x1="86858" y1="34597" x2="86858" y2="34597"/>
                        <a14:foregroundMark x1="87680" y1="36730" x2="90760" y2="42654"/>
                        <a14:foregroundMark x1="84805" y1="31754" x2="90554" y2="42654"/>
                        <a14:foregroundMark x1="94456" y1="39336" x2="93634" y2="48815"/>
                        <a14:foregroundMark x1="91170" y1="42180" x2="86858" y2="66825"/>
                        <a14:foregroundMark x1="14579" y1="95024" x2="42710" y2="91232"/>
                        <a14:foregroundMark x1="21150" y1="96209" x2="47844" y2="91232"/>
                        <a14:foregroundMark x1="32033" y1="6872" x2="44969" y2="45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325103">
            <a:off x="2365298" y="1529637"/>
            <a:ext cx="860772" cy="746273"/>
          </a:xfrm>
          <a:prstGeom prst="rect">
            <a:avLst/>
          </a:prstGeom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4233107" y="1330627"/>
            <a:ext cx="4572000" cy="354712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毛泽东曾这样说过，蒋介石伸出两个拳头打我们，一个在山东，一个在陕北。两个拳头一伸，他的胸膛就露出来了。我们的战略方针，就是要紧紧地拖住这两个拳头，让刘邓大军进军中原，对准他的胸膛插上一刀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标志着人民解放军的主力，已经打到国民党统治区域内去了。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     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r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——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2023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中国档案报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113767" y="3819486"/>
            <a:ext cx="681917" cy="924747"/>
          </a:xfrm>
          <a:prstGeom prst="ellipse">
            <a:avLst/>
          </a:prstGeom>
          <a:solidFill>
            <a:schemeClr val="bg1">
              <a:alpha val="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04230" y="854507"/>
            <a:ext cx="47003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军事态势的巨变</a:t>
            </a:r>
            <a:r>
              <a:rPr lang="en-US" altLang="zh-CN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1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千里跃进大别山</a:t>
            </a:r>
            <a:endParaRPr lang="zh-CN" altLang="en-US" sz="21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11" grpId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11700"/>
  <p:tag name="KSO_WM_BEAUTIFY_FLAG" val=""/>
</p:tagLst>
</file>

<file path=ppt/tags/tag101.xml><?xml version="1.0" encoding="utf-8"?>
<p:tagLst xmlns:p="http://schemas.openxmlformats.org/presentationml/2006/main">
  <p:tag name="AS_UNIQUEID" val="11701"/>
  <p:tag name="KSO_WM_BEAUTIFY_FLAG" val=""/>
</p:tagLst>
</file>

<file path=ppt/tags/tag102.xml><?xml version="1.0" encoding="utf-8"?>
<p:tagLst xmlns:p="http://schemas.openxmlformats.org/presentationml/2006/main">
  <p:tag name="AS_UNIQUEID" val="11702"/>
  <p:tag name="KSO_WM_BEAUTIFY_FLAG" val=""/>
</p:tagLst>
</file>

<file path=ppt/tags/tag103.xml><?xml version="1.0" encoding="utf-8"?>
<p:tagLst xmlns:p="http://schemas.openxmlformats.org/presentationml/2006/main">
  <p:tag name="AS_UNIQUEID" val="3946"/>
</p:tagLst>
</file>

<file path=ppt/tags/tag104.xml><?xml version="1.0" encoding="utf-8"?>
<p:tagLst xmlns:p="http://schemas.openxmlformats.org/presentationml/2006/main">
  <p:tag name="AS_UNIQUEID" val="2636"/>
  <p:tag name="KSO_WM_BEAUTIFY_FLAG" val=""/>
  <p:tag name="KSO_WM_UNIT_TABLE_BEAUTIFY" val="smartTable{9c31967d-ff5b-433f-a5f3-4218d6cccbc7}"/>
</p:tagLst>
</file>

<file path=ppt/tags/tag105.xml><?xml version="1.0" encoding="utf-8"?>
<p:tagLst xmlns:p="http://schemas.openxmlformats.org/presentationml/2006/main">
  <p:tag name="AS_UNIQUEID" val="1228"/>
  <p:tag name="KSO_WM_BEAUTIFY_FLAG" val=""/>
</p:tagLst>
</file>

<file path=ppt/tags/tag106.xml><?xml version="1.0" encoding="utf-8"?>
<p:tagLst xmlns:p="http://schemas.openxmlformats.org/presentationml/2006/main">
  <p:tag name="AS_UNIQUEID" val="3946"/>
</p:tagLst>
</file>

<file path=ppt/tags/tag107.xml><?xml version="1.0" encoding="utf-8"?>
<p:tagLst xmlns:p="http://schemas.openxmlformats.org/presentationml/2006/main">
  <p:tag name="AS_UNIQUEID" val="3946"/>
</p:tagLst>
</file>

<file path=ppt/tags/tag108.xml><?xml version="1.0" encoding="utf-8"?>
<p:tagLst xmlns:p="http://schemas.openxmlformats.org/presentationml/2006/main">
  <p:tag name="AS_UNIQUEID" val="12796"/>
</p:tagLst>
</file>

<file path=ppt/tags/tag109.xml><?xml version="1.0" encoding="utf-8"?>
<p:tagLst xmlns:p="http://schemas.openxmlformats.org/presentationml/2006/main">
  <p:tag name="AS_UNIQUEID" val="3946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12796"/>
</p:tagLst>
</file>

<file path=ppt/tags/tag111.xml><?xml version="1.0" encoding="utf-8"?>
<p:tagLst xmlns:p="http://schemas.openxmlformats.org/presentationml/2006/main">
  <p:tag name="AS_UNIQUEID" val="2279"/>
  <p:tag name="KSO_WM_BEAUTIFY_FLAG" val=""/>
</p:tagLst>
</file>

<file path=ppt/tags/tag112.xml><?xml version="1.0" encoding="utf-8"?>
<p:tagLst xmlns:p="http://schemas.openxmlformats.org/presentationml/2006/main">
  <p:tag name="AS_UNIQUEID" val="12404"/>
</p:tagLst>
</file>

<file path=ppt/tags/tag113.xml><?xml version="1.0" encoding="utf-8"?>
<p:tagLst xmlns:p="http://schemas.openxmlformats.org/presentationml/2006/main">
  <p:tag name="AS_UNIQUEID" val="13801"/>
  <p:tag name="KSO_WM_BEAUTIFY_FLAG" val=""/>
</p:tagLst>
</file>

<file path=ppt/tags/tag114.xml><?xml version="1.0" encoding="utf-8"?>
<p:tagLst xmlns:p="http://schemas.openxmlformats.org/presentationml/2006/main">
  <p:tag name="AS_UNIQUEID" val="13802"/>
  <p:tag name="KSO_WM_BEAUTIFY_FLAG" val=""/>
</p:tagLst>
</file>

<file path=ppt/tags/tag115.xml><?xml version="1.0" encoding="utf-8"?>
<p:tagLst xmlns:p="http://schemas.openxmlformats.org/presentationml/2006/main">
  <p:tag name="AS_UNIQUEID" val="13803"/>
  <p:tag name="KSO_WM_BEAUTIFY_FLAG" val=""/>
</p:tagLst>
</file>

<file path=ppt/tags/tag116.xml><?xml version="1.0" encoding="utf-8"?>
<p:tagLst xmlns:p="http://schemas.openxmlformats.org/presentationml/2006/main">
  <p:tag name="AS_UNIQUEID" val="13804"/>
  <p:tag name="KSO_WM_BEAUTIFY_FLAG" val=""/>
</p:tagLst>
</file>

<file path=ppt/tags/tag117.xml><?xml version="1.0" encoding="utf-8"?>
<p:tagLst xmlns:p="http://schemas.openxmlformats.org/presentationml/2006/main">
  <p:tag name="AS_UNIQUEID" val="374"/>
</p:tagLst>
</file>

<file path=ppt/tags/tag118.xml><?xml version="1.0" encoding="utf-8"?>
<p:tagLst xmlns:p="http://schemas.openxmlformats.org/presentationml/2006/main">
  <p:tag name="AS_UNIQUEID" val="375"/>
</p:tagLst>
</file>

<file path=ppt/tags/tag119.xml><?xml version="1.0" encoding="utf-8"?>
<p:tagLst xmlns:p="http://schemas.openxmlformats.org/presentationml/2006/main">
  <p:tag name="AS_UNIQUEID" val="376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3917"/>
</p:tagLst>
</file>

<file path=ppt/tags/tag121.xml><?xml version="1.0" encoding="utf-8"?>
<p:tagLst xmlns:p="http://schemas.openxmlformats.org/presentationml/2006/main">
  <p:tag name="AS_UNIQUEID" val="12802"/>
  <p:tag name="KSO_WM_BEAUTIFY_FLAG" val=""/>
</p:tagLst>
</file>

<file path=ppt/tags/tag122.xml><?xml version="1.0" encoding="utf-8"?>
<p:tagLst xmlns:p="http://schemas.openxmlformats.org/presentationml/2006/main">
  <p:tag name="AS_UNIQUEID" val="3919"/>
</p:tagLst>
</file>

<file path=ppt/tags/tag123.xml><?xml version="1.0" encoding="utf-8"?>
<p:tagLst xmlns:p="http://schemas.openxmlformats.org/presentationml/2006/main">
  <p:tag name="AS_UNIQUEID" val="3920"/>
</p:tagLst>
</file>

<file path=ppt/tags/tag124.xml><?xml version="1.0" encoding="utf-8"?>
<p:tagLst xmlns:p="http://schemas.openxmlformats.org/presentationml/2006/main">
  <p:tag name="AS_UNIQUEID" val="3922"/>
</p:tagLst>
</file>

<file path=ppt/tags/tag125.xml><?xml version="1.0" encoding="utf-8"?>
<p:tagLst xmlns:p="http://schemas.openxmlformats.org/presentationml/2006/main">
  <p:tag name="AS_UNIQUEID" val="12803"/>
</p:tagLst>
</file>

<file path=ppt/tags/tag126.xml><?xml version="1.0" encoding="utf-8"?>
<p:tagLst xmlns:p="http://schemas.openxmlformats.org/presentationml/2006/main">
  <p:tag name="AS_UNIQUEID" val="3919"/>
</p:tagLst>
</file>

<file path=ppt/tags/tag127.xml><?xml version="1.0" encoding="utf-8"?>
<p:tagLst xmlns:p="http://schemas.openxmlformats.org/presentationml/2006/main">
  <p:tag name="AS_UNIQUEID" val="3920"/>
</p:tagLst>
</file>

<file path=ppt/tags/tag128.xml><?xml version="1.0" encoding="utf-8"?>
<p:tagLst xmlns:p="http://schemas.openxmlformats.org/presentationml/2006/main">
  <p:tag name="AS_UNIQUEID" val="3922"/>
</p:tagLst>
</file>

<file path=ppt/tags/tag129.xml><?xml version="1.0" encoding="utf-8"?>
<p:tagLst xmlns:p="http://schemas.openxmlformats.org/presentationml/2006/main">
  <p:tag name="AS_UNIQUEID" val="2479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2480"/>
</p:tagLst>
</file>

<file path=ppt/tags/tag131.xml><?xml version="1.0" encoding="utf-8"?>
<p:tagLst xmlns:p="http://schemas.openxmlformats.org/presentationml/2006/main">
  <p:tag name="AS_UNIQUEID" val="2481"/>
</p:tagLst>
</file>

<file path=ppt/tags/tag132.xml><?xml version="1.0" encoding="utf-8"?>
<p:tagLst xmlns:p="http://schemas.openxmlformats.org/presentationml/2006/main">
  <p:tag name="AS_UNIQUEID" val="2482"/>
</p:tagLst>
</file>

<file path=ppt/tags/tag133.xml><?xml version="1.0" encoding="utf-8"?>
<p:tagLst xmlns:p="http://schemas.openxmlformats.org/presentationml/2006/main">
  <p:tag name="AS_UNIQUEID" val="2483"/>
</p:tagLst>
</file>

<file path=ppt/tags/tag134.xml><?xml version="1.0" encoding="utf-8"?>
<p:tagLst xmlns:p="http://schemas.openxmlformats.org/presentationml/2006/main">
  <p:tag name="AS_UNIQUEID" val="2484"/>
</p:tagLst>
</file>

<file path=ppt/tags/tag135.xml><?xml version="1.0" encoding="utf-8"?>
<p:tagLst xmlns:p="http://schemas.openxmlformats.org/presentationml/2006/main">
  <p:tag name="AS_UNIQUEID" val="2485"/>
</p:tagLst>
</file>

<file path=ppt/tags/tag136.xml><?xml version="1.0" encoding="utf-8"?>
<p:tagLst xmlns:p="http://schemas.openxmlformats.org/presentationml/2006/main">
  <p:tag name="AS_UNIQUEID" val="2487"/>
</p:tagLst>
</file>

<file path=ppt/tags/tag137.xml><?xml version="1.0" encoding="utf-8"?>
<p:tagLst xmlns:p="http://schemas.openxmlformats.org/presentationml/2006/main">
  <p:tag name="AS_UNIQUEID" val="2488"/>
</p:tagLst>
</file>

<file path=ppt/tags/tag138.xml><?xml version="1.0" encoding="utf-8"?>
<p:tagLst xmlns:p="http://schemas.openxmlformats.org/presentationml/2006/main">
  <p:tag name="AS_UNIQUEID" val="2491"/>
</p:tagLst>
</file>

<file path=ppt/tags/tag139.xml><?xml version="1.0" encoding="utf-8"?>
<p:tagLst xmlns:p="http://schemas.openxmlformats.org/presentationml/2006/main">
  <p:tag name="AS_UNIQUEID" val="2494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2495"/>
</p:tagLst>
</file>

<file path=ppt/tags/tag141.xml><?xml version="1.0" encoding="utf-8"?>
<p:tagLst xmlns:p="http://schemas.openxmlformats.org/presentationml/2006/main">
  <p:tag name="AS_UNIQUEID" val="2482"/>
</p:tagLst>
</file>

<file path=ppt/tags/tag142.xml><?xml version="1.0" encoding="utf-8"?>
<p:tagLst xmlns:p="http://schemas.openxmlformats.org/presentationml/2006/main">
  <p:tag name="AS_UNIQUEID" val="2491"/>
</p:tagLst>
</file>

<file path=ppt/tags/tag143.xml><?xml version="1.0" encoding="utf-8"?>
<p:tagLst xmlns:p="http://schemas.openxmlformats.org/presentationml/2006/main">
  <p:tag name="AS_UNIQUEID" val="2482"/>
</p:tagLst>
</file>

<file path=ppt/tags/tag144.xml><?xml version="1.0" encoding="utf-8"?>
<p:tagLst xmlns:p="http://schemas.openxmlformats.org/presentationml/2006/main">
  <p:tag name="AS_UNIQUEID" val="2483"/>
</p:tagLst>
</file>

<file path=ppt/tags/tag145.xml><?xml version="1.0" encoding="utf-8"?>
<p:tagLst xmlns:p="http://schemas.openxmlformats.org/presentationml/2006/main">
  <p:tag name="AS_UNIQUEID" val="5964"/>
</p:tagLst>
</file>

<file path=ppt/tags/tag146.xml><?xml version="1.0" encoding="utf-8"?>
<p:tagLst xmlns:p="http://schemas.openxmlformats.org/presentationml/2006/main">
  <p:tag name="AS_UNIQUEID" val="6204"/>
</p:tagLst>
</file>

<file path=ppt/tags/tag147.xml><?xml version="1.0" encoding="utf-8"?>
<p:tagLst xmlns:p="http://schemas.openxmlformats.org/presentationml/2006/main">
  <p:tag name="AS_UNIQUEID" val="5964"/>
</p:tagLst>
</file>

<file path=ppt/tags/tag148.xml><?xml version="1.0" encoding="utf-8"?>
<p:tagLst xmlns:p="http://schemas.openxmlformats.org/presentationml/2006/main">
  <p:tag name="AS_UNIQUEID" val="6204"/>
</p:tagLst>
</file>

<file path=ppt/tags/tag149.xml><?xml version="1.0" encoding="utf-8"?>
<p:tagLst xmlns:p="http://schemas.openxmlformats.org/presentationml/2006/main">
  <p:tag name="AS_UNIQUEID" val="5964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6204"/>
</p:tagLst>
</file>

<file path=ppt/tags/tag151.xml><?xml version="1.0" encoding="utf-8"?>
<p:tagLst xmlns:p="http://schemas.openxmlformats.org/presentationml/2006/main">
  <p:tag name="COMMONDATA" val="eyJoZGlkIjoiM2U4YTQ4NGZjZGI1ZTdhNzIzYmNmNDRkZGU5MmI4ODIifQ=="/>
  <p:tag name="commondata" val="eyJoZGlkIjoiMDc0YmVkNzIyYTUyMGViMjlkZjRjOWNkOGFjNWZiMmUifQ==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3707"/>
</p:tagLst>
</file>

<file path=ppt/tags/tag35.xml><?xml version="1.0" encoding="utf-8"?>
<p:tagLst xmlns:p="http://schemas.openxmlformats.org/presentationml/2006/main">
  <p:tag name="AS_UNIQUEID" val="3708"/>
</p:tagLst>
</file>

<file path=ppt/tags/tag36.xml><?xml version="1.0" encoding="utf-8"?>
<p:tagLst xmlns:p="http://schemas.openxmlformats.org/presentationml/2006/main">
  <p:tag name="AS_UNIQUEID" val="3709"/>
</p:tagLst>
</file>

<file path=ppt/tags/tag37.xml><?xml version="1.0" encoding="utf-8"?>
<p:tagLst xmlns:p="http://schemas.openxmlformats.org/presentationml/2006/main">
  <p:tag name="AS_UNIQUEID" val="3710"/>
</p:tagLst>
</file>

<file path=ppt/tags/tag38.xml><?xml version="1.0" encoding="utf-8"?>
<p:tagLst xmlns:p="http://schemas.openxmlformats.org/presentationml/2006/main">
  <p:tag name="AS_UNIQUEID" val="4612"/>
  <p:tag name="KSO_WM_BEAUTIFY_FLAG" val=""/>
</p:tagLst>
</file>

<file path=ppt/tags/tag39.xml><?xml version="1.0" encoding="utf-8"?>
<p:tagLst xmlns:p="http://schemas.openxmlformats.org/presentationml/2006/main">
  <p:tag name="AS_UNIQUEID" val="1518"/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3704"/>
</p:tagLst>
</file>

<file path=ppt/tags/tag41.xml><?xml version="1.0" encoding="utf-8"?>
<p:tagLst xmlns:p="http://schemas.openxmlformats.org/presentationml/2006/main">
  <p:tag name="AS_UNIQUEID" val="3705"/>
</p:tagLst>
</file>

<file path=ppt/tags/tag42.xml><?xml version="1.0" encoding="utf-8"?>
<p:tagLst xmlns:p="http://schemas.openxmlformats.org/presentationml/2006/main">
  <p:tag name="AS_UNIQUEID" val="4800"/>
</p:tagLst>
</file>

<file path=ppt/tags/tag43.xml><?xml version="1.0" encoding="utf-8"?>
<p:tagLst xmlns:p="http://schemas.openxmlformats.org/presentationml/2006/main">
  <p:tag name="KSO_WM_BEAUTIFY_FLAG" val="#wm#"/>
  <p:tag name="KSO_WM_TEMPLATE_CATEGORY" val="diagram"/>
  <p:tag name="KSO_WM_TEMPLATE_INDEX" val="20202070"/>
</p:tagLst>
</file>

<file path=ppt/tags/tag44.xml><?xml version="1.0" encoding="utf-8"?>
<p:tagLst xmlns:p="http://schemas.openxmlformats.org/presentationml/2006/main">
  <p:tag name="AS_UNIQUEID" val="11943"/>
  <p:tag name="KSO_WM_BEAUTIFY_FLAG" val=""/>
  <p:tag name="KSO_WM_UNIT_TABLE_BEAUTIFY" val="smartTable{130efcba-8883-43dd-b661-1012baf6b9d6}"/>
  <p:tag name="TABLE_ENDDRAG_ORIGIN_RECT" val="886*365"/>
  <p:tag name="TABLE_ENDDRAG_RECT" val="27*164*886*365"/>
</p:tagLst>
</file>

<file path=ppt/tags/tag45.xml><?xml version="1.0" encoding="utf-8"?>
<p:tagLst xmlns:p="http://schemas.openxmlformats.org/presentationml/2006/main">
  <p:tag name="AS_UNIQUEID" val="11945"/>
  <p:tag name="KSO_WM_BEAUTIFY_FLAG" val=""/>
</p:tagLst>
</file>

<file path=ppt/tags/tag46.xml><?xml version="1.0" encoding="utf-8"?>
<p:tagLst xmlns:p="http://schemas.openxmlformats.org/presentationml/2006/main">
  <p:tag name="AS_UNIQUEID" val="11947"/>
  <p:tag name="KSO_WM_BEAUTIFY_FLAG" val=""/>
</p:tagLst>
</file>

<file path=ppt/tags/tag47.xml><?xml version="1.0" encoding="utf-8"?>
<p:tagLst xmlns:p="http://schemas.openxmlformats.org/presentationml/2006/main">
  <p:tag name="AS_UNIQUEID" val="11948"/>
  <p:tag name="KSO_WM_BEAUTIFY_FLAG" val=""/>
</p:tagLst>
</file>

<file path=ppt/tags/tag48.xml><?xml version="1.0" encoding="utf-8"?>
<p:tagLst xmlns:p="http://schemas.openxmlformats.org/presentationml/2006/main">
  <p:tag name="AS_UNIQUEID" val="11949"/>
  <p:tag name="KSO_WM_BEAUTIFY_FLAG" val=""/>
</p:tagLst>
</file>

<file path=ppt/tags/tag49.xml><?xml version="1.0" encoding="utf-8"?>
<p:tagLst xmlns:p="http://schemas.openxmlformats.org/presentationml/2006/main">
  <p:tag name="AS_UNIQUEID" val="669"/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#wm#"/>
  <p:tag name="KSO_WM_TEMPLATE_CATEGORY" val="diagram"/>
  <p:tag name="KSO_WM_TEMPLATE_INDEX" val="20202070"/>
</p:tagLst>
</file>

<file path=ppt/tags/tag51.xml><?xml version="1.0" encoding="utf-8"?>
<p:tagLst xmlns:p="http://schemas.openxmlformats.org/presentationml/2006/main">
  <p:tag name="AS_UNIQUEID" val="13252"/>
  <p:tag name="KSO_WM_BEAUTIFY_FLAG" val=""/>
</p:tagLst>
</file>

<file path=ppt/tags/tag52.xml><?xml version="1.0" encoding="utf-8"?>
<p:tagLst xmlns:p="http://schemas.openxmlformats.org/presentationml/2006/main">
  <p:tag name="AS_UNIQUEID" val="671"/>
  <p:tag name="KSO_WM_BEAUTIFY_FLAG" val=""/>
</p:tagLst>
</file>

<file path=ppt/tags/tag53.xml><?xml version="1.0" encoding="utf-8"?>
<p:tagLst xmlns:p="http://schemas.openxmlformats.org/presentationml/2006/main">
  <p:tag name="KSO_WM_BEAUTIFY_FLAG" val="#wm#"/>
  <p:tag name="KSO_WM_TEMPLATE_CATEGORY" val="diagram"/>
  <p:tag name="KSO_WM_TEMPLATE_INDEX" val="20202070"/>
</p:tagLst>
</file>

<file path=ppt/tags/tag54.xml><?xml version="1.0" encoding="utf-8"?>
<p:tagLst xmlns:p="http://schemas.openxmlformats.org/presentationml/2006/main">
  <p:tag name="AS_UNIQUEID" val="3917"/>
</p:tagLst>
</file>

<file path=ppt/tags/tag55.xml><?xml version="1.0" encoding="utf-8"?>
<p:tagLst xmlns:p="http://schemas.openxmlformats.org/presentationml/2006/main">
  <p:tag name="AS_UNIQUEID" val="11637"/>
  <p:tag name="KSO_WM_BEAUTIFY_FLAG" val=""/>
</p:tagLst>
</file>

<file path=ppt/tags/tag56.xml><?xml version="1.0" encoding="utf-8"?>
<p:tagLst xmlns:p="http://schemas.openxmlformats.org/presentationml/2006/main">
  <p:tag name="AS_UNIQUEID" val="11638"/>
  <p:tag name="KSO_WM_BEAUTIFY_FLAG" val=""/>
</p:tagLst>
</file>

<file path=ppt/tags/tag57.xml><?xml version="1.0" encoding="utf-8"?>
<p:tagLst xmlns:p="http://schemas.openxmlformats.org/presentationml/2006/main">
  <p:tag name="AS_UNIQUEID" val="11639"/>
  <p:tag name="KSO_WM_BEAUTIFY_FLAG" val=""/>
</p:tagLst>
</file>

<file path=ppt/tags/tag58.xml><?xml version="1.0" encoding="utf-8"?>
<p:tagLst xmlns:p="http://schemas.openxmlformats.org/presentationml/2006/main">
  <p:tag name="AS_UNIQUEID" val="11640"/>
  <p:tag name="KSO_WM_BEAUTIFY_FLAG" val=""/>
</p:tagLst>
</file>

<file path=ppt/tags/tag59.xml><?xml version="1.0" encoding="utf-8"?>
<p:tagLst xmlns:p="http://schemas.openxmlformats.org/presentationml/2006/main">
  <p:tag name="AS_UNIQUEID" val="11641"/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3919"/>
</p:tagLst>
</file>

<file path=ppt/tags/tag61.xml><?xml version="1.0" encoding="utf-8"?>
<p:tagLst xmlns:p="http://schemas.openxmlformats.org/presentationml/2006/main">
  <p:tag name="AS_UNIQUEID" val="3920"/>
</p:tagLst>
</file>

<file path=ppt/tags/tag62.xml><?xml version="1.0" encoding="utf-8"?>
<p:tagLst xmlns:p="http://schemas.openxmlformats.org/presentationml/2006/main">
  <p:tag name="AS_UNIQUEID" val="3922"/>
</p:tagLst>
</file>

<file path=ppt/tags/tag63.xml><?xml version="1.0" encoding="utf-8"?>
<p:tagLst xmlns:p="http://schemas.openxmlformats.org/presentationml/2006/main">
  <p:tag name="AS_UNIQUEID" val="11633"/>
  <p:tag name="KSO_WM_BEAUTIFY_FLAG" val=""/>
  <p:tag name="KSO_WM_UNIT_TABLE_BEAUTIFY" val="smartTable{d9c4b1b0-8ab4-43df-a72f-d76a517141e0}"/>
  <p:tag name="TABLE_ENDDRAG_ORIGIN_RECT" val="901*186"/>
  <p:tag name="TABLE_ENDDRAG_RECT" val="38*128*901*186"/>
</p:tagLst>
</file>

<file path=ppt/tags/tag64.xml><?xml version="1.0" encoding="utf-8"?>
<p:tagLst xmlns:p="http://schemas.openxmlformats.org/presentationml/2006/main">
  <p:tag name="AS_UNIQUEID" val="11635"/>
  <p:tag name="KSO_WM_BEAUTIFY_FLAG" val=""/>
</p:tagLst>
</file>

<file path=ppt/tags/tag65.xml><?xml version="1.0" encoding="utf-8"?>
<p:tagLst xmlns:p="http://schemas.openxmlformats.org/presentationml/2006/main">
  <p:tag name="AS_UNIQUEID" val="11636"/>
  <p:tag name="KSO_WM_BEAUTIFY_FLAG" val=""/>
</p:tagLst>
</file>

<file path=ppt/tags/tag66.xml><?xml version="1.0" encoding="utf-8"?>
<p:tagLst xmlns:p="http://schemas.openxmlformats.org/presentationml/2006/main">
  <p:tag name="AS_UNIQUEID" val="11643"/>
  <p:tag name="KSO_WM_BEAUTIFY_FLAG" val=""/>
</p:tagLst>
</file>

<file path=ppt/tags/tag67.xml><?xml version="1.0" encoding="utf-8"?>
<p:tagLst xmlns:p="http://schemas.openxmlformats.org/presentationml/2006/main">
  <p:tag name="AS_UNIQUEID" val="11644"/>
  <p:tag name="KSO_WM_BEAUTIFY_FLAG" val=""/>
</p:tagLst>
</file>

<file path=ppt/tags/tag68.xml><?xml version="1.0" encoding="utf-8"?>
<p:tagLst xmlns:p="http://schemas.openxmlformats.org/presentationml/2006/main">
  <p:tag name="AS_UNIQUEID" val="3919"/>
</p:tagLst>
</file>

<file path=ppt/tags/tag69.xml><?xml version="1.0" encoding="utf-8"?>
<p:tagLst xmlns:p="http://schemas.openxmlformats.org/presentationml/2006/main">
  <p:tag name="AS_UNIQUEID" val="3920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3922"/>
</p:tagLst>
</file>

<file path=ppt/tags/tag71.xml><?xml version="1.0" encoding="utf-8"?>
<p:tagLst xmlns:p="http://schemas.openxmlformats.org/presentationml/2006/main">
  <p:tag name="AS_UNIQUEID" val="3946"/>
</p:tagLst>
</file>

<file path=ppt/tags/tag72.xml><?xml version="1.0" encoding="utf-8"?>
<p:tagLst xmlns:p="http://schemas.openxmlformats.org/presentationml/2006/main">
  <p:tag name="AS_UNIQUEID" val="1622"/>
</p:tagLst>
</file>

<file path=ppt/tags/tag73.xml><?xml version="1.0" encoding="utf-8"?>
<p:tagLst xmlns:p="http://schemas.openxmlformats.org/presentationml/2006/main">
  <p:tag name="AS_UNIQUEID" val="1623"/>
</p:tagLst>
</file>

<file path=ppt/tags/tag74.xml><?xml version="1.0" encoding="utf-8"?>
<p:tagLst xmlns:p="http://schemas.openxmlformats.org/presentationml/2006/main">
  <p:tag name="AS_UNIQUEID" val="1624"/>
</p:tagLst>
</file>

<file path=ppt/tags/tag75.xml><?xml version="1.0" encoding="utf-8"?>
<p:tagLst xmlns:p="http://schemas.openxmlformats.org/presentationml/2006/main">
  <p:tag name="AS_UNIQUEID" val="11323"/>
</p:tagLst>
</file>

<file path=ppt/tags/tag76.xml><?xml version="1.0" encoding="utf-8"?>
<p:tagLst xmlns:p="http://schemas.openxmlformats.org/presentationml/2006/main">
  <p:tag name="AS_UNIQUEID" val="11322"/>
</p:tagLst>
</file>

<file path=ppt/tags/tag77.xml><?xml version="1.0" encoding="utf-8"?>
<p:tagLst xmlns:p="http://schemas.openxmlformats.org/presentationml/2006/main">
  <p:tag name="AS_UNIQUEID" val="12044"/>
  <p:tag name="KSO_WM_UNIT_TABLE_BEAUTIFY" val="smartTable{fb9dd30f-8f0f-409f-a1ab-fe9610619372}"/>
</p:tagLst>
</file>

<file path=ppt/tags/tag78.xml><?xml version="1.0" encoding="utf-8"?>
<p:tagLst xmlns:p="http://schemas.openxmlformats.org/presentationml/2006/main">
  <p:tag name="AS_UNIQUEID" val="3946"/>
</p:tagLst>
</file>

<file path=ppt/tags/tag79.xml><?xml version="1.0" encoding="utf-8"?>
<p:tagLst xmlns:p="http://schemas.openxmlformats.org/presentationml/2006/main">
  <p:tag name="AS_UNIQUEID" val="12045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12046"/>
</p:tagLst>
</file>

<file path=ppt/tags/tag81.xml><?xml version="1.0" encoding="utf-8"?>
<p:tagLst xmlns:p="http://schemas.openxmlformats.org/presentationml/2006/main">
  <p:tag name="AS_UNIQUEID" val="12047"/>
</p:tagLst>
</file>

<file path=ppt/tags/tag82.xml><?xml version="1.0" encoding="utf-8"?>
<p:tagLst xmlns:p="http://schemas.openxmlformats.org/presentationml/2006/main">
  <p:tag name="AS_UNIQUEID" val="12048"/>
</p:tagLst>
</file>

<file path=ppt/tags/tag83.xml><?xml version="1.0" encoding="utf-8"?>
<p:tagLst xmlns:p="http://schemas.openxmlformats.org/presentationml/2006/main">
  <p:tag name="AS_UNIQUEID" val="12049"/>
</p:tagLst>
</file>

<file path=ppt/tags/tag84.xml><?xml version="1.0" encoding="utf-8"?>
<p:tagLst xmlns:p="http://schemas.openxmlformats.org/presentationml/2006/main">
  <p:tag name="AS_UNIQUEID" val="12050"/>
</p:tagLst>
</file>

<file path=ppt/tags/tag85.xml><?xml version="1.0" encoding="utf-8"?>
<p:tagLst xmlns:p="http://schemas.openxmlformats.org/presentationml/2006/main">
  <p:tag name="AS_UNIQUEID" val="12051"/>
</p:tagLst>
</file>

<file path=ppt/tags/tag86.xml><?xml version="1.0" encoding="utf-8"?>
<p:tagLst xmlns:p="http://schemas.openxmlformats.org/presentationml/2006/main">
  <p:tag name="AS_UNIQUEID" val="12052"/>
</p:tagLst>
</file>

<file path=ppt/tags/tag87.xml><?xml version="1.0" encoding="utf-8"?>
<p:tagLst xmlns:p="http://schemas.openxmlformats.org/presentationml/2006/main">
  <p:tag name="AS_UNIQUEID" val="12053"/>
</p:tagLst>
</file>

<file path=ppt/tags/tag88.xml><?xml version="1.0" encoding="utf-8"?>
<p:tagLst xmlns:p="http://schemas.openxmlformats.org/presentationml/2006/main">
  <p:tag name="AS_UNIQUEID" val="12054"/>
</p:tagLst>
</file>

<file path=ppt/tags/tag89.xml><?xml version="1.0" encoding="utf-8"?>
<p:tagLst xmlns:p="http://schemas.openxmlformats.org/presentationml/2006/main">
  <p:tag name="AS_UNIQUEID" val="12055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12056"/>
</p:tagLst>
</file>

<file path=ppt/tags/tag91.xml><?xml version="1.0" encoding="utf-8"?>
<p:tagLst xmlns:p="http://schemas.openxmlformats.org/presentationml/2006/main">
  <p:tag name="AS_UNIQUEID" val="11781"/>
  <p:tag name="KSO_WM_BEAUTIFY_FLAG" val=""/>
</p:tagLst>
</file>

<file path=ppt/tags/tag92.xml><?xml version="1.0" encoding="utf-8"?>
<p:tagLst xmlns:p="http://schemas.openxmlformats.org/presentationml/2006/main">
  <p:tag name="AS_UNIQUEID" val="11782"/>
  <p:tag name="KSO_WM_BEAUTIFY_FLAG" val=""/>
</p:tagLst>
</file>

<file path=ppt/tags/tag93.xml><?xml version="1.0" encoding="utf-8"?>
<p:tagLst xmlns:p="http://schemas.openxmlformats.org/presentationml/2006/main">
  <p:tag name="AS_UNIQUEID" val="11783"/>
  <p:tag name="KSO_WM_BEAUTIFY_FLAG" val=""/>
</p:tagLst>
</file>

<file path=ppt/tags/tag94.xml><?xml version="1.0" encoding="utf-8"?>
<p:tagLst xmlns:p="http://schemas.openxmlformats.org/presentationml/2006/main">
  <p:tag name="AS_UNIQUEID" val="11784"/>
  <p:tag name="KSO_WM_BEAUTIFY_FLAG" val=""/>
</p:tagLst>
</file>

<file path=ppt/tags/tag95.xml><?xml version="1.0" encoding="utf-8"?>
<p:tagLst xmlns:p="http://schemas.openxmlformats.org/presentationml/2006/main">
  <p:tag name="AS_UNIQUEID" val="3946"/>
</p:tagLst>
</file>

<file path=ppt/tags/tag96.xml><?xml version="1.0" encoding="utf-8"?>
<p:tagLst xmlns:p="http://schemas.openxmlformats.org/presentationml/2006/main">
  <p:tag name="AS_UNIQUEID" val="11696"/>
  <p:tag name="KSO_WM_BEAUTIFY_FLAG" val=""/>
</p:tagLst>
</file>

<file path=ppt/tags/tag97.xml><?xml version="1.0" encoding="utf-8"?>
<p:tagLst xmlns:p="http://schemas.openxmlformats.org/presentationml/2006/main">
  <p:tag name="AS_UNIQUEID" val="11697"/>
</p:tagLst>
</file>

<file path=ppt/tags/tag98.xml><?xml version="1.0" encoding="utf-8"?>
<p:tagLst xmlns:p="http://schemas.openxmlformats.org/presentationml/2006/main">
  <p:tag name="AS_UNIQUEID" val="11698"/>
  <p:tag name="KSO_WM_BEAUTIFY_FLAG" val=""/>
</p:tagLst>
</file>

<file path=ppt/tags/tag99.xml><?xml version="1.0" encoding="utf-8"?>
<p:tagLst xmlns:p="http://schemas.openxmlformats.org/presentationml/2006/main">
  <p:tag name="AS_UNIQUEID" val="11699"/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3927</Words>
  <Application>WPS 演示</Application>
  <PresentationFormat>全屏显示(16:9)</PresentationFormat>
  <Paragraphs>344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Wingdings</vt:lpstr>
      <vt:lpstr>黑体</vt:lpstr>
      <vt:lpstr>楷体</vt:lpstr>
      <vt:lpstr>Times New Roman</vt:lpstr>
      <vt:lpstr>微软雅黑</vt:lpstr>
      <vt:lpstr>华文中宋</vt:lpstr>
      <vt:lpstr>Arial</vt:lpstr>
      <vt:lpstr>方正公文小标宋</vt:lpstr>
      <vt:lpstr>隶书</vt:lpstr>
      <vt:lpstr>Arial Unicode MS</vt:lpstr>
      <vt:lpstr>Calibri</vt:lpstr>
      <vt:lpstr>Calibri</vt:lpstr>
      <vt:lpstr>Segoe Print</vt:lpstr>
      <vt:lpstr>方正宋刻本秀楷简体</vt:lpstr>
      <vt:lpstr>华文新魏</vt:lpstr>
      <vt:lpstr>华文楷体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132</cp:revision>
  <dcterms:created xsi:type="dcterms:W3CDTF">2023-08-26T07:38:00Z</dcterms:created>
  <dcterms:modified xsi:type="dcterms:W3CDTF">2024-07-04T02:22:21Z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6597710D96A64CC588E9BA0A249CE94B_12</vt:lpwstr>
  </property>
  <property fmtid="{D5CDD505-2E9C-101B-9397-08002B2CF9AE}" pid="3" name="KSOProductBuildVer">
    <vt:lpwstr>2052-12.1.0.16929</vt:lpwstr>
  </property>
</Properties>
</file>